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4" r:id="rId4"/>
    <p:sldId id="259" r:id="rId5"/>
    <p:sldId id="261" r:id="rId6"/>
    <p:sldId id="263" r:id="rId7"/>
    <p:sldId id="262" r:id="rId8"/>
    <p:sldId id="265" r:id="rId9"/>
    <p:sldId id="266" r:id="rId10"/>
    <p:sldId id="273" r:id="rId11"/>
    <p:sldId id="272" r:id="rId12"/>
  </p:sldIdLst>
  <p:sldSz cx="7559675" cy="10691813"/>
  <p:notesSz cx="6858000" cy="9945688"/>
  <p:embeddedFontLst>
    <p:embeddedFont>
      <p:font typeface="Aptos Black" panose="020B0004020202020204" pitchFamily="34" charset="0"/>
      <p:bold r:id="rId14"/>
    </p:embeddedFont>
    <p:embeddedFont>
      <p:font typeface="Noto Sans Symbols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428">
          <p15:clr>
            <a:srgbClr val="A4A3A4"/>
          </p15:clr>
        </p15:guide>
        <p15:guide id="2" pos="2029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4LoPemut+IWinim1qZvN3ta7K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849330-564C-4574-8A53-244888845D44}">
  <a:tblStyle styleId="{6B849330-564C-4574-8A53-244888845D4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86436" autoAdjust="0"/>
  </p:normalViewPr>
  <p:slideViewPr>
    <p:cSldViewPr snapToGrid="0">
      <p:cViewPr varScale="1">
        <p:scale>
          <a:sx n="36" d="100"/>
          <a:sy n="36" d="100"/>
        </p:scale>
        <p:origin x="2416" y="44"/>
      </p:cViewPr>
      <p:guideLst>
        <p:guide orient="horz" pos="4428"/>
        <p:guide pos="2029"/>
      </p:guideLst>
    </p:cSldViewPr>
  </p:slideViewPr>
  <p:outlineViewPr>
    <p:cViewPr>
      <p:scale>
        <a:sx n="66" d="100"/>
        <a:sy n="66" d="100"/>
      </p:scale>
      <p:origin x="0" y="-9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7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10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6125"/>
            <a:ext cx="263525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11:notes"/>
          <p:cNvSpPr txBox="1">
            <a:spLocks noGrp="1"/>
          </p:cNvSpPr>
          <p:nvPr>
            <p:ph type="body" idx="1"/>
          </p:nvPr>
        </p:nvSpPr>
        <p:spPr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solidFill>
          <a:schemeClr val="accent4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556500" cy="106814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0"/>
          <p:cNvSpPr/>
          <p:nvPr/>
        </p:nvSpPr>
        <p:spPr>
          <a:xfrm>
            <a:off x="0" y="0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0"/>
          <p:cNvSpPr/>
          <p:nvPr/>
        </p:nvSpPr>
        <p:spPr>
          <a:xfrm>
            <a:off x="-1" y="10503567"/>
            <a:ext cx="7559675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0"/>
          <p:cNvSpPr/>
          <p:nvPr/>
        </p:nvSpPr>
        <p:spPr>
          <a:xfrm rot="5400000">
            <a:off x="-5236313" y="5252571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0"/>
          <p:cNvSpPr/>
          <p:nvPr/>
        </p:nvSpPr>
        <p:spPr>
          <a:xfrm rot="5400000">
            <a:off x="2130165" y="5252572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Pattern Green">
  <p:cSld name="Light Pattern Green">
    <p:bg>
      <p:bgPr>
        <a:solidFill>
          <a:schemeClr val="accent3">
            <a:alpha val="25490"/>
          </a:scheme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1" y="0"/>
            <a:ext cx="7554425" cy="1069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1"/>
          <p:cNvSpPr txBox="1">
            <a:spLocks noGrp="1"/>
          </p:cNvSpPr>
          <p:nvPr>
            <p:ph type="title"/>
          </p:nvPr>
        </p:nvSpPr>
        <p:spPr>
          <a:xfrm>
            <a:off x="867473" y="4440098"/>
            <a:ext cx="5817169" cy="181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77"/>
              <a:buFont typeface="Calibri"/>
              <a:buNone/>
              <a:defRPr sz="2677" b="1" i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y BG">
  <p:cSld name="Navy BG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867473" y="4440098"/>
            <a:ext cx="5817169" cy="181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77"/>
              <a:buFont typeface="Calibri"/>
              <a:buNone/>
              <a:defRPr sz="2677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8EA"/>
              </a:buClr>
              <a:buSzPts val="803"/>
              <a:buFont typeface="Calibri"/>
              <a:buNone/>
              <a:defRPr sz="803" b="0" i="0" u="none" strike="noStrike" cap="none">
                <a:solidFill>
                  <a:srgbClr val="D5D8E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3"/>
          <p:cNvSpPr txBox="1">
            <a:spLocks noGrp="1"/>
          </p:cNvSpPr>
          <p:nvPr>
            <p:ph type="title"/>
          </p:nvPr>
        </p:nvSpPr>
        <p:spPr>
          <a:xfrm>
            <a:off x="360346" y="986469"/>
            <a:ext cx="6834204" cy="119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3810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">
  <p:cSld name="3_Cover">
    <p:bg>
      <p:bgPr>
        <a:solidFill>
          <a:schemeClr val="accent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4"/>
          <p:cNvSpPr/>
          <p:nvPr/>
        </p:nvSpPr>
        <p:spPr>
          <a:xfrm>
            <a:off x="0" y="0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4"/>
          <p:cNvSpPr/>
          <p:nvPr/>
        </p:nvSpPr>
        <p:spPr>
          <a:xfrm>
            <a:off x="-1" y="10513958"/>
            <a:ext cx="7559675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4"/>
          <p:cNvSpPr/>
          <p:nvPr/>
        </p:nvSpPr>
        <p:spPr>
          <a:xfrm rot="5400000">
            <a:off x="-5236313" y="5252571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4"/>
          <p:cNvSpPr/>
          <p:nvPr/>
        </p:nvSpPr>
        <p:spPr>
          <a:xfrm rot="5400000">
            <a:off x="2130165" y="5252572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4"/>
          <p:cNvSpPr txBox="1"/>
          <p:nvPr/>
        </p:nvSpPr>
        <p:spPr>
          <a:xfrm>
            <a:off x="9876443" y="4222800"/>
            <a:ext cx="102657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endParaRPr sz="3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34"/>
          <p:cNvPicPr preferRelativeResize="0"/>
          <p:nvPr/>
        </p:nvPicPr>
        <p:blipFill rotWithShape="1">
          <a:blip r:embed="rId2">
            <a:alphaModFix/>
          </a:blip>
          <a:srcRect r="33492" b="4117"/>
          <a:stretch/>
        </p:blipFill>
        <p:spPr>
          <a:xfrm>
            <a:off x="192553" y="200223"/>
            <a:ext cx="7177575" cy="5820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4"/>
          <p:cNvPicPr preferRelativeResize="0"/>
          <p:nvPr/>
        </p:nvPicPr>
        <p:blipFill rotWithShape="1">
          <a:blip r:embed="rId2">
            <a:alphaModFix/>
          </a:blip>
          <a:srcRect r="33492" b="4117"/>
          <a:stretch/>
        </p:blipFill>
        <p:spPr>
          <a:xfrm rot="10800000">
            <a:off x="192553" y="4693353"/>
            <a:ext cx="7177575" cy="5820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bg>
      <p:bgPr>
        <a:solidFill>
          <a:schemeClr val="accent4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/>
          <p:nvPr/>
        </p:nvSpPr>
        <p:spPr>
          <a:xfrm>
            <a:off x="0" y="0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-1" y="10513958"/>
            <a:ext cx="7559675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5"/>
          <p:cNvSpPr/>
          <p:nvPr/>
        </p:nvSpPr>
        <p:spPr>
          <a:xfrm rot="5400000">
            <a:off x="-5236313" y="5252571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5"/>
          <p:cNvSpPr/>
          <p:nvPr/>
        </p:nvSpPr>
        <p:spPr>
          <a:xfrm rot="5400000">
            <a:off x="2130165" y="5252572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35"/>
          <p:cNvPicPr preferRelativeResize="0"/>
          <p:nvPr/>
        </p:nvPicPr>
        <p:blipFill rotWithShape="1">
          <a:blip r:embed="rId2">
            <a:alphaModFix/>
          </a:blip>
          <a:srcRect b="4117"/>
          <a:stretch/>
        </p:blipFill>
        <p:spPr>
          <a:xfrm>
            <a:off x="0" y="0"/>
            <a:ext cx="7555382" cy="407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5"/>
          <p:cNvPicPr preferRelativeResize="0"/>
          <p:nvPr/>
        </p:nvPicPr>
        <p:blipFill rotWithShape="1">
          <a:blip r:embed="rId2">
            <a:alphaModFix/>
          </a:blip>
          <a:srcRect b="4117"/>
          <a:stretch/>
        </p:blipFill>
        <p:spPr>
          <a:xfrm rot="10800000">
            <a:off x="0" y="6627310"/>
            <a:ext cx="7555382" cy="4074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xt Slide">
  <p:cSld name="2_Text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/>
          <p:nvPr/>
        </p:nvSpPr>
        <p:spPr>
          <a:xfrm>
            <a:off x="352885" y="269300"/>
            <a:ext cx="6841665" cy="9882618"/>
          </a:xfrm>
          <a:prstGeom prst="rect">
            <a:avLst/>
          </a:prstGeom>
          <a:solidFill>
            <a:srgbClr val="D5D8E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883227" y="2601899"/>
            <a:ext cx="6311323" cy="664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Calibri"/>
              <a:buNone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•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◦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882773" y="1427413"/>
            <a:ext cx="6311777" cy="100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Calibri"/>
              <a:buNone/>
              <a:defRPr sz="4000" b="1" i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3810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21"/>
          <p:cNvPicPr preferRelativeResize="0"/>
          <p:nvPr/>
        </p:nvPicPr>
        <p:blipFill rotWithShape="1">
          <a:blip r:embed="rId2">
            <a:alphaModFix/>
          </a:blip>
          <a:srcRect l="2139" t="2800" r="2230" b="90825"/>
          <a:stretch/>
        </p:blipFill>
        <p:spPr>
          <a:xfrm>
            <a:off x="352885" y="269300"/>
            <a:ext cx="6841665" cy="333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21"/>
          <p:cNvGrpSpPr/>
          <p:nvPr/>
        </p:nvGrpSpPr>
        <p:grpSpPr>
          <a:xfrm>
            <a:off x="354014" y="602549"/>
            <a:ext cx="6840536" cy="256915"/>
            <a:chOff x="354014" y="654504"/>
            <a:chExt cx="6851648" cy="257332"/>
          </a:xfrm>
        </p:grpSpPr>
        <p:grpSp>
          <p:nvGrpSpPr>
            <p:cNvPr id="25" name="Google Shape;25;p21"/>
            <p:cNvGrpSpPr/>
            <p:nvPr/>
          </p:nvGrpSpPr>
          <p:grpSpPr>
            <a:xfrm>
              <a:off x="354014" y="654504"/>
              <a:ext cx="3425824" cy="257332"/>
              <a:chOff x="354013" y="321255"/>
              <a:chExt cx="7099776" cy="533302"/>
            </a:xfrm>
          </p:grpSpPr>
          <p:pic>
            <p:nvPicPr>
              <p:cNvPr id="26" name="Google Shape;26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540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Google Shape;27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825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018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5989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253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1;p21"/>
            <p:cNvGrpSpPr/>
            <p:nvPr/>
          </p:nvGrpSpPr>
          <p:grpSpPr>
            <a:xfrm>
              <a:off x="3779838" y="654504"/>
              <a:ext cx="3425824" cy="257332"/>
              <a:chOff x="354013" y="321255"/>
              <a:chExt cx="7099776" cy="533302"/>
            </a:xfrm>
          </p:grpSpPr>
          <p:pic>
            <p:nvPicPr>
              <p:cNvPr id="32" name="Google Shape;32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540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33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825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34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018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5989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oogle Shape;36;p2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253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7" name="Google Shape;37;p21"/>
          <p:cNvSpPr txBox="1"/>
          <p:nvPr userDrawn="1"/>
        </p:nvSpPr>
        <p:spPr>
          <a:xfrm>
            <a:off x="365125" y="10267092"/>
            <a:ext cx="37822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Restorative Essentials </a:t>
            </a:r>
            <a:endParaRPr dirty="0"/>
          </a:p>
        </p:txBody>
      </p:sp>
      <p:sp>
        <p:nvSpPr>
          <p:cNvPr id="38" name="Google Shape;38;p21"/>
          <p:cNvSpPr/>
          <p:nvPr/>
        </p:nvSpPr>
        <p:spPr>
          <a:xfrm>
            <a:off x="0" y="0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1"/>
          <p:cNvSpPr/>
          <p:nvPr/>
        </p:nvSpPr>
        <p:spPr>
          <a:xfrm>
            <a:off x="0" y="10503567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1"/>
          <p:cNvSpPr/>
          <p:nvPr/>
        </p:nvSpPr>
        <p:spPr>
          <a:xfrm rot="5400000">
            <a:off x="-5236313" y="5252571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1"/>
          <p:cNvSpPr/>
          <p:nvPr/>
        </p:nvSpPr>
        <p:spPr>
          <a:xfrm rot="5400000">
            <a:off x="2130165" y="5252572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824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Slide">
  <p:cSld name="1_Text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353377" y="2601899"/>
            <a:ext cx="6841173" cy="664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  <a:defRPr sz="15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−"/>
              <a:defRPr sz="15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◦"/>
              <a:defRPr sz="15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−"/>
              <a:defRPr sz="15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352885" y="967711"/>
            <a:ext cx="6841665" cy="100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  <a:defRPr sz="2500" b="1" i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3810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22"/>
          <p:cNvPicPr preferRelativeResize="0"/>
          <p:nvPr/>
        </p:nvPicPr>
        <p:blipFill rotWithShape="1">
          <a:blip r:embed="rId2">
            <a:alphaModFix/>
          </a:blip>
          <a:srcRect l="2139" t="2800" r="2229" b="90825"/>
          <a:stretch/>
        </p:blipFill>
        <p:spPr>
          <a:xfrm>
            <a:off x="352885" y="269300"/>
            <a:ext cx="6841665" cy="333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47;p22"/>
          <p:cNvGrpSpPr/>
          <p:nvPr/>
        </p:nvGrpSpPr>
        <p:grpSpPr>
          <a:xfrm>
            <a:off x="354014" y="602549"/>
            <a:ext cx="6840536" cy="256915"/>
            <a:chOff x="354014" y="654504"/>
            <a:chExt cx="6851648" cy="257332"/>
          </a:xfrm>
        </p:grpSpPr>
        <p:grpSp>
          <p:nvGrpSpPr>
            <p:cNvPr id="48" name="Google Shape;48;p22"/>
            <p:cNvGrpSpPr/>
            <p:nvPr/>
          </p:nvGrpSpPr>
          <p:grpSpPr>
            <a:xfrm>
              <a:off x="354014" y="654504"/>
              <a:ext cx="3425824" cy="257332"/>
              <a:chOff x="354013" y="321255"/>
              <a:chExt cx="7099776" cy="533302"/>
            </a:xfrm>
          </p:grpSpPr>
          <p:pic>
            <p:nvPicPr>
              <p:cNvPr id="49" name="Google Shape;49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540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Google Shape;50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825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018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5989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253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54;p22"/>
            <p:cNvGrpSpPr/>
            <p:nvPr/>
          </p:nvGrpSpPr>
          <p:grpSpPr>
            <a:xfrm>
              <a:off x="3779838" y="654504"/>
              <a:ext cx="3425824" cy="257332"/>
              <a:chOff x="354013" y="321255"/>
              <a:chExt cx="7099776" cy="533302"/>
            </a:xfrm>
          </p:grpSpPr>
          <p:pic>
            <p:nvPicPr>
              <p:cNvPr id="55" name="Google Shape;55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540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825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57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018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58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5989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2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253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0" name="Google Shape;60;p22"/>
          <p:cNvSpPr txBox="1"/>
          <p:nvPr/>
        </p:nvSpPr>
        <p:spPr>
          <a:xfrm>
            <a:off x="365125" y="10267092"/>
            <a:ext cx="37822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Restorative Essentials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23"/>
          <p:cNvGrpSpPr/>
          <p:nvPr/>
        </p:nvGrpSpPr>
        <p:grpSpPr>
          <a:xfrm>
            <a:off x="48861" y="2646676"/>
            <a:ext cx="7443932" cy="7861300"/>
            <a:chOff x="0" y="0"/>
            <a:chExt cx="7368240" cy="7781364"/>
          </a:xfrm>
        </p:grpSpPr>
        <p:pic>
          <p:nvPicPr>
            <p:cNvPr id="63" name="Google Shape;63;p23"/>
            <p:cNvPicPr preferRelativeResize="0"/>
            <p:nvPr/>
          </p:nvPicPr>
          <p:blipFill rotWithShape="1">
            <a:blip r:embed="rId2">
              <a:alphaModFix/>
            </a:blip>
            <a:srcRect b="6372"/>
            <a:stretch/>
          </p:blipFill>
          <p:spPr>
            <a:xfrm>
              <a:off x="0" y="0"/>
              <a:ext cx="7368240" cy="3883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23"/>
            <p:cNvPicPr preferRelativeResize="0"/>
            <p:nvPr/>
          </p:nvPicPr>
          <p:blipFill rotWithShape="1">
            <a:blip r:embed="rId2">
              <a:alphaModFix/>
            </a:blip>
            <a:srcRect t="6013"/>
            <a:stretch/>
          </p:blipFill>
          <p:spPr>
            <a:xfrm>
              <a:off x="0" y="3883231"/>
              <a:ext cx="7368240" cy="38981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23"/>
          <p:cNvSpPr/>
          <p:nvPr/>
        </p:nvSpPr>
        <p:spPr>
          <a:xfrm>
            <a:off x="0" y="0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-1" y="10513958"/>
            <a:ext cx="7559675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3"/>
          <p:cNvSpPr/>
          <p:nvPr/>
        </p:nvSpPr>
        <p:spPr>
          <a:xfrm rot="5400000">
            <a:off x="-5236313" y="5252571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3"/>
          <p:cNvSpPr/>
          <p:nvPr/>
        </p:nvSpPr>
        <p:spPr>
          <a:xfrm rot="5400000">
            <a:off x="2130165" y="5252572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3"/>
          <p:cNvSpPr txBox="1"/>
          <p:nvPr/>
        </p:nvSpPr>
        <p:spPr>
          <a:xfrm>
            <a:off x="9876443" y="4222800"/>
            <a:ext cx="102657" cy="57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endParaRPr sz="3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 Slide">
  <p:cSld name="3_Text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352885" y="967711"/>
            <a:ext cx="6841665" cy="611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  <a:defRPr sz="2500" b="1" i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3810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25"/>
          <p:cNvPicPr preferRelativeResize="0"/>
          <p:nvPr/>
        </p:nvPicPr>
        <p:blipFill rotWithShape="1">
          <a:blip r:embed="rId2">
            <a:alphaModFix/>
          </a:blip>
          <a:srcRect l="2139" t="2800" r="2229" b="90825"/>
          <a:stretch/>
        </p:blipFill>
        <p:spPr>
          <a:xfrm>
            <a:off x="352885" y="269300"/>
            <a:ext cx="6841665" cy="333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25"/>
          <p:cNvGrpSpPr/>
          <p:nvPr/>
        </p:nvGrpSpPr>
        <p:grpSpPr>
          <a:xfrm>
            <a:off x="354014" y="602549"/>
            <a:ext cx="6840536" cy="256915"/>
            <a:chOff x="354014" y="654504"/>
            <a:chExt cx="6851648" cy="257332"/>
          </a:xfrm>
        </p:grpSpPr>
        <p:grpSp>
          <p:nvGrpSpPr>
            <p:cNvPr id="82" name="Google Shape;82;p25"/>
            <p:cNvGrpSpPr/>
            <p:nvPr/>
          </p:nvGrpSpPr>
          <p:grpSpPr>
            <a:xfrm>
              <a:off x="354014" y="654504"/>
              <a:ext cx="3425824" cy="257332"/>
              <a:chOff x="354013" y="321255"/>
              <a:chExt cx="7099776" cy="533302"/>
            </a:xfrm>
          </p:grpSpPr>
          <p:pic>
            <p:nvPicPr>
              <p:cNvPr id="83" name="Google Shape;83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540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Google Shape;84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825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018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5989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253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25"/>
            <p:cNvGrpSpPr/>
            <p:nvPr/>
          </p:nvGrpSpPr>
          <p:grpSpPr>
            <a:xfrm>
              <a:off x="3779838" y="654504"/>
              <a:ext cx="3425824" cy="257332"/>
              <a:chOff x="354013" y="321255"/>
              <a:chExt cx="7099776" cy="533302"/>
            </a:xfrm>
          </p:grpSpPr>
          <p:pic>
            <p:nvPicPr>
              <p:cNvPr id="89" name="Google Shape;89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540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825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201813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05989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2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025301" y="321255"/>
                <a:ext cx="1428488" cy="5333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4" name="Google Shape;94;p25"/>
          <p:cNvSpPr txBox="1"/>
          <p:nvPr/>
        </p:nvSpPr>
        <p:spPr>
          <a:xfrm>
            <a:off x="365125" y="10267092"/>
            <a:ext cx="37822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r>
              <a:rPr lang="en-US" sz="9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Restorative Essentials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5"/>
          <p:cNvSpPr txBox="1"/>
          <p:nvPr/>
        </p:nvSpPr>
        <p:spPr>
          <a:xfrm>
            <a:off x="352885" y="5716356"/>
            <a:ext cx="6841665" cy="611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</a:pPr>
            <a:r>
              <a:rPr lang="en-US" sz="25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Click to add title</a:t>
            </a:r>
            <a:endParaRPr sz="250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" name="Google Shape;96;p25"/>
          <p:cNvCxnSpPr/>
          <p:nvPr/>
        </p:nvCxnSpPr>
        <p:spPr>
          <a:xfrm>
            <a:off x="354013" y="5664400"/>
            <a:ext cx="6840537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Column Text Slide">
  <p:cSld name="Double Column Text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body" idx="1"/>
          </p:nvPr>
        </p:nvSpPr>
        <p:spPr>
          <a:xfrm>
            <a:off x="353376" y="2601899"/>
            <a:ext cx="3426462" cy="520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1440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Calibri"/>
              <a:buNone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•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◦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352885" y="967711"/>
            <a:ext cx="4554507" cy="91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42"/>
              <a:buFont typeface="Calibri"/>
              <a:buNone/>
              <a:defRPr sz="2342" b="1" i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2"/>
          </p:nvPr>
        </p:nvSpPr>
        <p:spPr>
          <a:xfrm>
            <a:off x="3786729" y="2601899"/>
            <a:ext cx="3426462" cy="520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1440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Calibri"/>
              <a:buNone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•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◦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with Tinted BG">
  <p:cSld name="Text Slide with Tinted BG">
    <p:bg>
      <p:bgPr>
        <a:solidFill>
          <a:srgbClr val="D5D8EA">
            <a:alpha val="49411"/>
          </a:srgbClr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>
            <a:spLocks noGrp="1"/>
          </p:cNvSpPr>
          <p:nvPr>
            <p:ph type="body" idx="1"/>
          </p:nvPr>
        </p:nvSpPr>
        <p:spPr>
          <a:xfrm>
            <a:off x="352884" y="2594993"/>
            <a:ext cx="4554507" cy="5207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Calibri"/>
              <a:buNone/>
              <a:defRPr sz="1673">
                <a:solidFill>
                  <a:schemeClr val="dk2"/>
                </a:solidFill>
              </a:defRPr>
            </a:lvl1pPr>
            <a:lvl2pPr marL="914400" lvl="1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•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◦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483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73"/>
              <a:buFont typeface="Arial"/>
              <a:buChar char="−"/>
              <a:defRPr sz="1673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352885" y="967711"/>
            <a:ext cx="4554507" cy="91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42"/>
              <a:buFont typeface="Calibri"/>
              <a:buNone/>
              <a:defRPr sz="2342" b="1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381">
          <p15:clr>
            <a:srgbClr val="FBAE40"/>
          </p15:clr>
        </p15:guide>
        <p15:guide id="2" pos="1657">
          <p15:clr>
            <a:srgbClr val="FBAE40"/>
          </p15:clr>
        </p15:guide>
        <p15:guide id="3" pos="9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NAVY Backround">
  <p:cSld name="Light NAVY Backround">
    <p:bg>
      <p:bgPr>
        <a:solidFill>
          <a:srgbClr val="D5D8EA">
            <a:alpha val="68627"/>
          </a:srgb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4" y="0"/>
            <a:ext cx="7554425" cy="1069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9"/>
          <p:cNvSpPr txBox="1">
            <a:spLocks noGrp="1"/>
          </p:cNvSpPr>
          <p:nvPr>
            <p:ph type="title"/>
          </p:nvPr>
        </p:nvSpPr>
        <p:spPr>
          <a:xfrm>
            <a:off x="867473" y="4440098"/>
            <a:ext cx="5817169" cy="181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77"/>
              <a:buFont typeface="Calibri"/>
              <a:buNone/>
              <a:defRPr sz="2677" b="1" i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TEAL Background">
  <p:cSld name="Light TEAL Background">
    <p:bg>
      <p:bgPr>
        <a:solidFill>
          <a:srgbClr val="DAEFF2">
            <a:alpha val="87450"/>
          </a:srgbClr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54" y="0"/>
            <a:ext cx="7554425" cy="1069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0"/>
          <p:cNvSpPr txBox="1">
            <a:spLocks noGrp="1"/>
          </p:cNvSpPr>
          <p:nvPr>
            <p:ph type="title"/>
          </p:nvPr>
        </p:nvSpPr>
        <p:spPr>
          <a:xfrm>
            <a:off x="867473" y="4440098"/>
            <a:ext cx="5817169" cy="181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77"/>
              <a:buFont typeface="Calibri"/>
              <a:buNone/>
              <a:defRPr sz="2677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sldNum" idx="12"/>
          </p:nvPr>
        </p:nvSpPr>
        <p:spPr>
          <a:xfrm>
            <a:off x="2929374" y="9909729"/>
            <a:ext cx="1700927" cy="5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381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3"/>
              <a:buFont typeface="Calibri"/>
              <a:buNone/>
              <a:defRPr sz="80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60346" y="986469"/>
            <a:ext cx="6834204" cy="119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  <a:defRPr sz="25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50"/>
              <a:buFont typeface="Calibri"/>
              <a:buNone/>
              <a:defRPr sz="4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60345" y="2179675"/>
            <a:ext cx="6834205" cy="760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79"/>
              <a:buFont typeface="Calibri"/>
              <a:buNone/>
              <a:defRPr sz="327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79"/>
              <a:buFont typeface="Calibri"/>
              <a:buNone/>
              <a:defRPr sz="327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79"/>
              <a:buFont typeface="Calibri"/>
              <a:buNone/>
              <a:defRPr sz="327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79"/>
              <a:buFont typeface="Calibri"/>
              <a:buNone/>
              <a:defRPr sz="327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ftr" idx="11"/>
          </p:nvPr>
        </p:nvSpPr>
        <p:spPr>
          <a:xfrm>
            <a:off x="2571369" y="10252459"/>
            <a:ext cx="2420112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dt" idx="10"/>
          </p:nvPr>
        </p:nvSpPr>
        <p:spPr>
          <a:xfrm>
            <a:off x="378142" y="10252459"/>
            <a:ext cx="1739455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6965633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381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" name="Google Shape;11;p19"/>
          <p:cNvCxnSpPr/>
          <p:nvPr/>
        </p:nvCxnSpPr>
        <p:spPr>
          <a:xfrm>
            <a:off x="354013" y="10151917"/>
            <a:ext cx="6840537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0">
          <p15:clr>
            <a:srgbClr val="F26B43"/>
          </p15:clr>
        </p15:guide>
        <p15:guide id="2" orient="horz" pos="6161">
          <p15:clr>
            <a:srgbClr val="F26B43"/>
          </p15:clr>
        </p15:guide>
        <p15:guide id="3" orient="horz" pos="3368">
          <p15:clr>
            <a:srgbClr val="F26B43"/>
          </p15:clr>
        </p15:guide>
        <p15:guide id="4" pos="2381">
          <p15:clr>
            <a:srgbClr val="F26B43"/>
          </p15:clr>
        </p15:guide>
        <p15:guide id="5" pos="223">
          <p15:clr>
            <a:srgbClr val="F26B43"/>
          </p15:clr>
        </p15:guide>
        <p15:guide id="6" pos="4532">
          <p15:clr>
            <a:srgbClr val="F26B43"/>
          </p15:clr>
        </p15:guide>
        <p15:guide id="7" pos="3816">
          <p15:clr>
            <a:srgbClr val="F26B43"/>
          </p15:clr>
        </p15:guide>
        <p15:guide id="8" pos="3091">
          <p15:clr>
            <a:srgbClr val="F26B43"/>
          </p15:clr>
        </p15:guide>
        <p15:guide id="9" pos="1657">
          <p15:clr>
            <a:srgbClr val="F26B43"/>
          </p15:clr>
        </p15:guide>
        <p15:guide id="10" pos="940">
          <p15:clr>
            <a:srgbClr val="F26B43"/>
          </p15:clr>
        </p15:guide>
        <p15:guide id="11" orient="horz" pos="16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eane.carlson@waikato.ac.nz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thways-us.org/event/a-conversation-with-dr-bruce-perry-md-ph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4UhP3OZ9Z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"/>
          <p:cNvSpPr txBox="1"/>
          <p:nvPr/>
        </p:nvSpPr>
        <p:spPr>
          <a:xfrm>
            <a:off x="547513" y="2310937"/>
            <a:ext cx="6283593" cy="2064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75" tIns="16975" rIns="16975" bIns="169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Restorative Practice Essentials</a:t>
            </a:r>
            <a:endParaRPr sz="36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mi-NZ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Mairangi </a:t>
            </a:r>
            <a:r>
              <a:rPr lang="mi-NZ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Bay</a:t>
            </a:r>
            <a:r>
              <a:rPr lang="mi-NZ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i-NZ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June 2024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lang="en-US" sz="1600" b="1" dirty="0">
              <a:solidFill>
                <a:schemeClr val="lt1"/>
              </a:solidFill>
              <a:latin typeface="Calibri"/>
              <a:cs typeface="Calibri"/>
              <a:sym typeface="Calibri"/>
            </a:endParaRPr>
          </a:p>
          <a:p>
            <a:pPr>
              <a:buClr>
                <a:schemeClr val="lt1"/>
              </a:buClr>
              <a:buSzPts val="1600"/>
            </a:pPr>
            <a:r>
              <a:rPr lang="mi-NZ" sz="1600" b="1" dirty="0">
                <a:solidFill>
                  <a:schemeClr val="bg1"/>
                </a:solidFill>
              </a:rPr>
              <a:t>Leane Carlson</a:t>
            </a:r>
          </a:p>
          <a:p>
            <a:pPr>
              <a:buClr>
                <a:schemeClr val="lt1"/>
              </a:buClr>
              <a:buSzPts val="1600"/>
            </a:pPr>
            <a:r>
              <a:rPr lang="mi-NZ" sz="1600" b="1" dirty="0">
                <a:solidFill>
                  <a:schemeClr val="bg1"/>
                </a:solidFill>
              </a:rPr>
              <a:t>Restorative Practice </a:t>
            </a:r>
            <a:r>
              <a:rPr lang="mi-NZ" sz="1600" b="1" dirty="0" err="1">
                <a:solidFill>
                  <a:schemeClr val="bg1"/>
                </a:solidFill>
              </a:rPr>
              <a:t>Facilitator</a:t>
            </a:r>
            <a:endParaRPr lang="en-NZ" sz="16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C4B0D09-E9D6-3526-56CA-334477F3B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971" y="2886635"/>
            <a:ext cx="1786496" cy="7992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9A61E1-1B1C-4F6D-8773-C40A563F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400" y="5671571"/>
            <a:ext cx="6800815" cy="3318615"/>
          </a:xfrm>
        </p:spPr>
        <p:txBody>
          <a:bodyPr/>
          <a:lstStyle/>
          <a:p>
            <a:endParaRPr lang="en-N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5A5734-692F-4D34-85BD-0622725C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09" y="1204675"/>
            <a:ext cx="6801304" cy="502898"/>
          </a:xfr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0CE36-15F3-4F05-92D9-40D8935F49D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13097" y="9985758"/>
            <a:ext cx="214627" cy="138499"/>
          </a:xfrm>
        </p:spPr>
        <p:txBody>
          <a:bodyPr/>
          <a:lstStyle/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6" name="Google Shape;401;p14">
            <a:extLst>
              <a:ext uri="{FF2B5EF4-FFF2-40B4-BE49-F238E27FC236}">
                <a16:creationId xmlns:a16="http://schemas.microsoft.com/office/drawing/2014/main" id="{3B2DFBDE-D230-4041-8F0E-4B2C04EDFE67}"/>
              </a:ext>
            </a:extLst>
          </p:cNvPr>
          <p:cNvSpPr txBox="1">
            <a:spLocks/>
          </p:cNvSpPr>
          <p:nvPr/>
        </p:nvSpPr>
        <p:spPr>
          <a:xfrm>
            <a:off x="7013097" y="9985759"/>
            <a:ext cx="21462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81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Google Shape;402;p14">
            <a:extLst>
              <a:ext uri="{FF2B5EF4-FFF2-40B4-BE49-F238E27FC236}">
                <a16:creationId xmlns:a16="http://schemas.microsoft.com/office/drawing/2014/main" id="{E399A22F-A520-4C08-B4F7-757CFB8FF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1094597"/>
              </p:ext>
            </p:extLst>
          </p:nvPr>
        </p:nvGraphicFramePr>
        <p:xfrm>
          <a:off x="164058" y="937836"/>
          <a:ext cx="7131471" cy="83793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7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7054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How restorative am I ?</a:t>
                      </a:r>
                      <a:endParaRPr sz="1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563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1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Take a moment to reflect on the way you interact with  people after an incident. </a:t>
                      </a:r>
                      <a:r>
                        <a:rPr lang="en-US" sz="1100" b="1" i="1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Grade yourself on the scale below.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mi-NZ" sz="1100" b="1" i="1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                                                       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mi-NZ" sz="1100" b="1" i="1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                                                                                                              </a:t>
                      </a:r>
                      <a:r>
                        <a:rPr lang="en-NZ" sz="800" b="1" i="1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No   2. Sometimes 3. Usually   4. Always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840">
                <a:tc gridSpan="2"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900"/>
                        <a:buFont typeface="Calibri"/>
                        <a:buNone/>
                      </a:pPr>
                      <a:endParaRPr sz="700" b="1" i="1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check that all parties including myself are calm and ready to have the conversation?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use a curious and warm tone with my questions, not accusatory?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mi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 the conversation respectfully away from an audience?</a:t>
                      </a:r>
                      <a:endParaRPr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 listen, without interrupting?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we explore how the school values apply to the issue?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endParaRPr lang="en-NZ"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 they  understand the harm they have caused: who has been harmed and how?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take responsibility for any part I might have played in what happened if that is a factor, acknowledge that and apologise/make amends etc?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mi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Has the person who caused the harm, collaboratively problem-solved as to how they can repair the harm? (Or did the adult simply tell them what to do?).</a:t>
                      </a:r>
                      <a:endParaRPr lang="en-NZ"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Have I checked on the needs of the person who was harmed and have those needs been met wherever possible?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1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 the plan agreed to, and have I offered to help with it if needed?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 I check if the plan was followed through between the students  / adults to repair the harm?</a:t>
                      </a: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20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 handle all minors and some major issues/ incidents that occur in my class and the playground, myself?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endParaRPr lang="en-NZ"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20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</a:t>
                      </a:r>
                      <a:endParaRPr sz="11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en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seek support when issues get tricky for me, following the school system to ensure the harm is addressed?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33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mi-NZ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  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mi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I enter the incident and response into the SMS as required at the appropriate level of harm?</a:t>
                      </a:r>
                      <a:endParaRPr lang="en-NZ"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150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r>
                        <a:rPr lang="mi-NZ" sz="1100" b="1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   </a:t>
                      </a:r>
                      <a:endParaRPr sz="1100" b="1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  <a:tabLst/>
                        <a:defRPr/>
                      </a:pPr>
                      <a:r>
                        <a:rPr lang="mi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 the same  behaviour is repeated often and doesn’t change, have I reflected on the archway </a:t>
                      </a:r>
                      <a:r>
                        <a:rPr lang="mi-NZ" sz="1100" b="0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consider where </a:t>
                      </a:r>
                      <a:r>
                        <a:rPr lang="mi-NZ" sz="11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process could improve? </a:t>
                      </a:r>
                      <a:endParaRPr lang="en-NZ"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☐</a:t>
                      </a:r>
                      <a:endParaRPr sz="18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0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b="0" i="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6475" marR="26475" marT="26475" marB="2647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9046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100"/>
                        <a:buFont typeface="Calibri"/>
                        <a:buNone/>
                      </a:pPr>
                      <a:endParaRPr sz="1100" b="0" i="1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8" name="Google Shape;410;p15">
            <a:extLst>
              <a:ext uri="{FF2B5EF4-FFF2-40B4-BE49-F238E27FC236}">
                <a16:creationId xmlns:a16="http://schemas.microsoft.com/office/drawing/2014/main" id="{BB971362-4C4B-44DA-B641-E7FCA4B5C2E2}"/>
              </a:ext>
            </a:extLst>
          </p:cNvPr>
          <p:cNvSpPr txBox="1"/>
          <p:nvPr/>
        </p:nvSpPr>
        <p:spPr>
          <a:xfrm>
            <a:off x="164058" y="8912993"/>
            <a:ext cx="7063665" cy="1289786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80000" tIns="1440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alibri"/>
              <a:buNone/>
            </a:pPr>
            <a:r>
              <a:rPr lang="en-US" sz="1100" b="1" i="0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What do you want to strengthen?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Calibri"/>
              <a:buNone/>
            </a:pPr>
            <a:endParaRPr lang="en-US" sz="1100" b="0" i="0" u="none" strike="noStrike" cap="none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1F497D"/>
              </a:buClr>
              <a:buSzPts val="1100"/>
            </a:pPr>
            <a:r>
              <a:rPr lang="en-NZ" sz="11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Reflect on a goal from above that will help strengthen your Restorative Practice skills.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3649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7"/>
          <p:cNvSpPr txBox="1"/>
          <p:nvPr/>
        </p:nvSpPr>
        <p:spPr>
          <a:xfrm>
            <a:off x="1255363" y="5035232"/>
            <a:ext cx="4866468" cy="3023182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88000" tIns="288000" rIns="91425" bIns="45700" anchor="t" anchorCtr="0">
            <a:noAutofit/>
          </a:bodyPr>
          <a:lstStyle/>
          <a:p>
            <a:pPr marL="12678" marR="5071" lvl="0" indent="0" algn="l" rtl="0">
              <a:lnSpc>
                <a:spcPct val="1184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PB4L Restorative Essentials Staff Training day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78" marR="5071" lvl="0" indent="0" algn="l" rtl="0">
              <a:lnSpc>
                <a:spcPct val="1184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lang="en-US" sz="1200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Whai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Toi </a:t>
            </a:r>
            <a:r>
              <a:rPr lang="en-US" sz="1200" b="1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Tangata</a:t>
            </a:r>
            <a:r>
              <a:rPr lang="en-US" sz="1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University of Waikato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78" marR="5071" lvl="0" indent="0" algn="l" rtl="0">
              <a:lnSpc>
                <a:spcPct val="1184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partnership with the Ministry of Education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78" marR="5071" lvl="0" indent="0" algn="l" rtl="0">
              <a:lnSpc>
                <a:spcPct val="1184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endParaRPr sz="11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678" marR="5071" lvl="0" indent="0" algn="l" rtl="0">
              <a:lnSpc>
                <a:spcPct val="1184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further support contact: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678" marR="5071" lvl="0" indent="0" algn="l" rtl="0">
              <a:lnSpc>
                <a:spcPct val="118400"/>
              </a:lnSpc>
              <a:spcBef>
                <a:spcPts val="5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Leane Carlson </a:t>
            </a:r>
            <a:br>
              <a:rPr lang="en-US" sz="10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5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leane.carlson</a:t>
            </a:r>
            <a:r>
              <a:rPr lang="en-US" sz="105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@waikato.ac.nz</a:t>
            </a:r>
            <a:r>
              <a:rPr lang="en-US" sz="105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rPr lang="en-US" sz="105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</a:t>
            </a: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0" name="Google Shape;440;p17"/>
          <p:cNvGrpSpPr/>
          <p:nvPr/>
        </p:nvGrpSpPr>
        <p:grpSpPr>
          <a:xfrm>
            <a:off x="192553" y="52975"/>
            <a:ext cx="7188654" cy="4591370"/>
            <a:chOff x="1492251" y="997754"/>
            <a:chExt cx="6150062" cy="4412183"/>
          </a:xfrm>
        </p:grpSpPr>
        <p:pic>
          <p:nvPicPr>
            <p:cNvPr id="441" name="Google Shape;441;p17" descr="https://rnz-ressh.cloudinary.com/image/upload/s--Kyf19XQ6--/c_scale,f_auto,q_auto,w_576/4N8I8H6_gallery_image_6088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96117" y="997754"/>
              <a:ext cx="2846196" cy="4411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17"/>
            <p:cNvSpPr txBox="1"/>
            <p:nvPr/>
          </p:nvSpPr>
          <p:spPr>
            <a:xfrm>
              <a:off x="1492251" y="997754"/>
              <a:ext cx="3579733" cy="4412183"/>
            </a:xfrm>
            <a:prstGeom prst="rect">
              <a:avLst/>
            </a:prstGeom>
            <a:solidFill>
              <a:srgbClr val="D5D8EA"/>
            </a:solidFill>
            <a:ln>
              <a:noFill/>
            </a:ln>
          </p:spPr>
          <p:txBody>
            <a:bodyPr spcFirstLastPara="1" wrap="square" lIns="432000" tIns="1800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endParaRPr sz="15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Take care of our children.</a:t>
              </a:r>
              <a:endParaRPr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Take care of what they hear,</a:t>
              </a:r>
              <a:endParaRPr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Take care of what they see,</a:t>
              </a:r>
              <a:endParaRPr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Take care of what they feel.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For how the children grow,</a:t>
              </a:r>
              <a:endParaRPr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so will be the shape</a:t>
              </a:r>
              <a:endParaRPr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3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of Aotearoa.</a:t>
              </a:r>
              <a:endParaRPr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Calibri"/>
                <a:buNone/>
              </a:pPr>
              <a:endParaRPr sz="11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500"/>
                <a:buFont typeface="Calibri"/>
                <a:buNone/>
              </a:pPr>
              <a:r>
                <a:rPr lang="en-US" sz="1500" b="1" i="1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Dame </a:t>
              </a:r>
              <a:r>
                <a:rPr lang="en-US" sz="1500" b="1" i="1" u="none" strike="noStrike" cap="none" dirty="0" err="1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Whina</a:t>
              </a:r>
              <a:r>
                <a:rPr lang="en-US" sz="1500" b="1" i="1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 Cooper</a:t>
              </a:r>
              <a:endParaRPr sz="15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700"/>
                <a:buFont typeface="Calibri"/>
                <a:buNone/>
              </a:pPr>
              <a:br>
                <a:rPr lang="en-US" sz="7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7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Calibri"/>
                <a:buNone/>
              </a:pPr>
              <a:endParaRPr sz="7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900"/>
                <a:buFont typeface="Calibri"/>
                <a:buNone/>
              </a:pPr>
              <a:r>
                <a:rPr lang="en-US" sz="9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Photographer</a:t>
              </a:r>
              <a:endParaRPr sz="9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900"/>
                <a:buFont typeface="Calibri"/>
                <a:buNone/>
              </a:pPr>
              <a:r>
                <a:rPr lang="en-US" sz="9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Michael </a:t>
              </a:r>
              <a:r>
                <a:rPr lang="en-US" sz="900" b="0" i="0" u="none" strike="noStrike" cap="none" dirty="0" err="1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Tubberty</a:t>
              </a:r>
              <a:endParaRPr sz="9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17"/>
          <p:cNvSpPr/>
          <p:nvPr/>
        </p:nvSpPr>
        <p:spPr>
          <a:xfrm>
            <a:off x="0" y="0"/>
            <a:ext cx="7556500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7"/>
          <p:cNvSpPr/>
          <p:nvPr/>
        </p:nvSpPr>
        <p:spPr>
          <a:xfrm>
            <a:off x="-1" y="10513958"/>
            <a:ext cx="7559675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7"/>
          <p:cNvSpPr/>
          <p:nvPr/>
        </p:nvSpPr>
        <p:spPr>
          <a:xfrm rot="5400000">
            <a:off x="-5236313" y="5252571"/>
            <a:ext cx="10669472" cy="18825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7"/>
          <p:cNvSpPr/>
          <p:nvPr/>
        </p:nvSpPr>
        <p:spPr>
          <a:xfrm rot="5400000">
            <a:off x="2147391" y="5260747"/>
            <a:ext cx="10669472" cy="1719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Calibri"/>
              <a:buNone/>
            </a:pPr>
            <a:endParaRPr sz="155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392;p13">
            <a:extLst>
              <a:ext uri="{FF2B5EF4-FFF2-40B4-BE49-F238E27FC236}">
                <a16:creationId xmlns:a16="http://schemas.microsoft.com/office/drawing/2014/main" id="{BBE521F9-AE2D-41EB-A013-DBF191F91B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1019" b="49846"/>
          <a:stretch/>
        </p:blipFill>
        <p:spPr>
          <a:xfrm>
            <a:off x="666427" y="8059119"/>
            <a:ext cx="6517449" cy="21009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94;p13">
            <a:extLst>
              <a:ext uri="{FF2B5EF4-FFF2-40B4-BE49-F238E27FC236}">
                <a16:creationId xmlns:a16="http://schemas.microsoft.com/office/drawing/2014/main" id="{FEEC6137-CCB1-49A3-B713-58352F769930}"/>
              </a:ext>
            </a:extLst>
          </p:cNvPr>
          <p:cNvSpPr/>
          <p:nvPr/>
        </p:nvSpPr>
        <p:spPr>
          <a:xfrm>
            <a:off x="1937288" y="7175962"/>
            <a:ext cx="3843580" cy="8824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00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5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Kua</a:t>
            </a:r>
            <a:r>
              <a:rPr lang="en-US" sz="1500" b="1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raranga</a:t>
            </a:r>
            <a:r>
              <a:rPr lang="en-US" sz="1500" b="1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tahi</a:t>
            </a:r>
            <a:r>
              <a:rPr lang="en-US" sz="1500" b="1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tātou</a:t>
            </a:r>
            <a:r>
              <a:rPr lang="en-US" sz="1500" b="1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, he </a:t>
            </a: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kākahu</a:t>
            </a:r>
            <a:r>
              <a:rPr lang="en-US" sz="1500" b="1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mo</a:t>
            </a:r>
            <a:r>
              <a:rPr lang="en-US" sz="1500" b="1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 dirty="0" err="1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āpopo</a:t>
            </a:r>
            <a:endParaRPr sz="1500" b="1" i="0" u="none" strike="noStrike" cap="none" dirty="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EEECE1"/>
                </a:solidFill>
                <a:latin typeface="Calibri"/>
                <a:ea typeface="Calibri"/>
                <a:cs typeface="Calibri"/>
                <a:sym typeface="Calibri"/>
              </a:rPr>
              <a:t>Together we weave the cloak for the future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body" idx="1"/>
          </p:nvPr>
        </p:nvSpPr>
        <p:spPr>
          <a:xfrm>
            <a:off x="629509" y="2265605"/>
            <a:ext cx="6349142" cy="727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135255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None/>
            </a:pPr>
            <a:r>
              <a:rPr lang="en-US" sz="1200" dirty="0" err="1">
                <a:solidFill>
                  <a:schemeClr val="accent4"/>
                </a:solidFill>
              </a:rPr>
              <a:t>Patu</a:t>
            </a:r>
            <a:r>
              <a:rPr lang="en-US" sz="1200" dirty="0">
                <a:solidFill>
                  <a:schemeClr val="accent4"/>
                </a:solidFill>
              </a:rPr>
              <a:t> </a:t>
            </a:r>
            <a:r>
              <a:rPr lang="en-US" sz="1200" dirty="0" err="1">
                <a:solidFill>
                  <a:schemeClr val="accent4"/>
                </a:solidFill>
              </a:rPr>
              <a:t>Hohepa</a:t>
            </a:r>
            <a:r>
              <a:rPr lang="en-US" sz="1200" dirty="0">
                <a:solidFill>
                  <a:schemeClr val="accent4"/>
                </a:solidFill>
              </a:rPr>
              <a:t> speaks of "</a:t>
            </a:r>
            <a:r>
              <a:rPr lang="en-US" sz="1200" dirty="0" err="1">
                <a:solidFill>
                  <a:schemeClr val="accent4"/>
                </a:solidFill>
              </a:rPr>
              <a:t>Atanoho</a:t>
            </a:r>
            <a:r>
              <a:rPr lang="en-US" sz="1200" dirty="0">
                <a:solidFill>
                  <a:schemeClr val="accent4"/>
                </a:solidFill>
              </a:rPr>
              <a:t>" as the continued desire of the </a:t>
            </a:r>
            <a:r>
              <a:rPr lang="en-US" sz="1200" dirty="0" err="1">
                <a:solidFill>
                  <a:schemeClr val="accent4"/>
                </a:solidFill>
              </a:rPr>
              <a:t>rangatira</a:t>
            </a:r>
            <a:r>
              <a:rPr lang="en-US" sz="1200" dirty="0">
                <a:solidFill>
                  <a:schemeClr val="accent4"/>
                </a:solidFill>
              </a:rPr>
              <a:t> to maintain peace and </a:t>
            </a:r>
            <a:r>
              <a:rPr lang="en-US" sz="1200" dirty="0" err="1">
                <a:solidFill>
                  <a:schemeClr val="accent4"/>
                </a:solidFill>
              </a:rPr>
              <a:t>tranquillity</a:t>
            </a:r>
            <a:r>
              <a:rPr lang="en-US" sz="1200" dirty="0">
                <a:solidFill>
                  <a:schemeClr val="accent4"/>
                </a:solidFill>
              </a:rPr>
              <a:t> over our land. </a:t>
            </a:r>
            <a:endParaRPr sz="1200" dirty="0"/>
          </a:p>
          <a:p>
            <a:pPr marL="0" marR="135255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300"/>
              <a:buNone/>
            </a:pPr>
            <a:r>
              <a:rPr lang="en-US" sz="1200" dirty="0">
                <a:solidFill>
                  <a:schemeClr val="accent4"/>
                </a:solidFill>
              </a:rPr>
              <a:t>“</a:t>
            </a:r>
            <a:r>
              <a:rPr lang="en-US" sz="1200" dirty="0" err="1">
                <a:solidFill>
                  <a:schemeClr val="accent4"/>
                </a:solidFill>
              </a:rPr>
              <a:t>Atanoho</a:t>
            </a:r>
            <a:r>
              <a:rPr lang="en-US" sz="1200" dirty="0">
                <a:solidFill>
                  <a:schemeClr val="accent4"/>
                </a:solidFill>
              </a:rPr>
              <a:t>” is based on the metaphor of a finely hand woven </a:t>
            </a:r>
            <a:r>
              <a:rPr lang="en-US" sz="1200" dirty="0" err="1">
                <a:solidFill>
                  <a:schemeClr val="accent4"/>
                </a:solidFill>
              </a:rPr>
              <a:t>kākahu</a:t>
            </a:r>
            <a:r>
              <a:rPr lang="en-US" sz="1200" dirty="0">
                <a:solidFill>
                  <a:schemeClr val="accent4"/>
                </a:solidFill>
              </a:rPr>
              <a:t> (cloak). Our PB4L Restorative Practice </a:t>
            </a:r>
            <a:r>
              <a:rPr lang="en-US" sz="1200" dirty="0" err="1">
                <a:solidFill>
                  <a:schemeClr val="accent4"/>
                </a:solidFill>
              </a:rPr>
              <a:t>kākahu</a:t>
            </a:r>
            <a:r>
              <a:rPr lang="en-US" sz="1200" dirty="0">
                <a:solidFill>
                  <a:schemeClr val="accent4"/>
                </a:solidFill>
              </a:rPr>
              <a:t> is embedded with key elements that lay the foundations for the way that our team will work alongside and support </a:t>
            </a:r>
            <a:r>
              <a:rPr lang="en-US" sz="1200" dirty="0" err="1">
                <a:solidFill>
                  <a:schemeClr val="accent4"/>
                </a:solidFill>
              </a:rPr>
              <a:t>kura</a:t>
            </a:r>
            <a:r>
              <a:rPr lang="en-US" sz="1200" dirty="0">
                <a:solidFill>
                  <a:schemeClr val="accent4"/>
                </a:solidFill>
              </a:rPr>
              <a:t> and schools, </a:t>
            </a:r>
            <a:r>
              <a:rPr lang="en-US" sz="1200" dirty="0" err="1">
                <a:solidFill>
                  <a:schemeClr val="accent4"/>
                </a:solidFill>
              </a:rPr>
              <a:t>whānau</a:t>
            </a:r>
            <a:r>
              <a:rPr lang="en-US" sz="1200" dirty="0">
                <a:solidFill>
                  <a:schemeClr val="accent4"/>
                </a:solidFill>
              </a:rPr>
              <a:t> and the wider community. </a:t>
            </a:r>
            <a:endParaRPr sz="1200" dirty="0"/>
          </a:p>
        </p:txBody>
      </p:sp>
      <p:sp>
        <p:nvSpPr>
          <p:cNvPr id="151" name="Google Shape;151;p2"/>
          <p:cNvSpPr txBox="1">
            <a:spLocks noGrp="1"/>
          </p:cNvSpPr>
          <p:nvPr>
            <p:ph type="title"/>
          </p:nvPr>
        </p:nvSpPr>
        <p:spPr>
          <a:xfrm>
            <a:off x="629510" y="1080998"/>
            <a:ext cx="7165716" cy="242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Calibri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PB4L Restorative Practice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Kaupapa</a:t>
            </a:r>
            <a:br>
              <a:rPr lang="en-US" sz="16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endParaRPr sz="2000" dirty="0"/>
          </a:p>
        </p:txBody>
      </p:sp>
      <p:sp>
        <p:nvSpPr>
          <p:cNvPr id="152" name="Google Shape;152;p2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54" name="Google Shape;154;p2"/>
          <p:cNvSpPr txBox="1"/>
          <p:nvPr/>
        </p:nvSpPr>
        <p:spPr>
          <a:xfrm>
            <a:off x="643490" y="1518625"/>
            <a:ext cx="5029178" cy="161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libri"/>
              <a:buNone/>
            </a:pPr>
            <a:r>
              <a:rPr lang="en-US" sz="1400" b="0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The preamble of </a:t>
            </a:r>
            <a:r>
              <a:rPr lang="en-US" sz="1400" b="0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400" b="0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Tiriti</a:t>
            </a:r>
            <a:r>
              <a:rPr lang="en-US" sz="1400" b="0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o Waitangi reads:</a:t>
            </a:r>
            <a:endParaRPr dirty="0"/>
          </a:p>
          <a:p>
            <a:pPr marL="57150" marR="0" lvl="0" indent="0" algn="l" rtl="0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Calibri"/>
              <a:buNone/>
            </a:pP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kia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mau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tonu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hoki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Rongo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ki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rātou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Atanoho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1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hoki</a:t>
            </a:r>
            <a:r>
              <a:rPr lang="en-US" sz="14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".</a:t>
            </a:r>
            <a:endParaRPr dirty="0"/>
          </a:p>
        </p:txBody>
      </p:sp>
      <p:pic>
        <p:nvPicPr>
          <p:cNvPr id="156" name="Google Shape;156;p2"/>
          <p:cNvPicPr preferRelativeResize="0"/>
          <p:nvPr/>
        </p:nvPicPr>
        <p:blipFill rotWithShape="1">
          <a:blip r:embed="rId3">
            <a:alphaModFix/>
          </a:blip>
          <a:srcRect l="6080" r="6080"/>
          <a:stretch/>
        </p:blipFill>
        <p:spPr>
          <a:xfrm>
            <a:off x="5885543" y="1014739"/>
            <a:ext cx="1226736" cy="1250865"/>
          </a:xfrm>
          <a:prstGeom prst="rect">
            <a:avLst/>
          </a:prstGeom>
          <a:noFill/>
          <a:ln>
            <a:noFill/>
          </a:ln>
          <a:effectLst>
            <a:outerShdw blurRad="397000" dist="364894" dir="2700000" sx="98969" sy="98969" algn="tl" rotWithShape="0">
              <a:srgbClr val="6F2D0A">
                <a:alpha val="12941"/>
              </a:srgbClr>
            </a:outerShdw>
          </a:effectLst>
        </p:spPr>
      </p:pic>
      <p:grpSp>
        <p:nvGrpSpPr>
          <p:cNvPr id="9" name="Google Shape;163;p3">
            <a:extLst>
              <a:ext uri="{FF2B5EF4-FFF2-40B4-BE49-F238E27FC236}">
                <a16:creationId xmlns:a16="http://schemas.microsoft.com/office/drawing/2014/main" id="{6217F058-F025-4190-B00E-A22520056CEF}"/>
              </a:ext>
            </a:extLst>
          </p:cNvPr>
          <p:cNvGrpSpPr/>
          <p:nvPr/>
        </p:nvGrpSpPr>
        <p:grpSpPr>
          <a:xfrm>
            <a:off x="3200401" y="3064933"/>
            <a:ext cx="3886200" cy="2938377"/>
            <a:chOff x="1447458" y="684882"/>
            <a:chExt cx="9297083" cy="5242676"/>
          </a:xfrm>
        </p:grpSpPr>
        <p:pic>
          <p:nvPicPr>
            <p:cNvPr id="10" name="Google Shape;164;p3">
              <a:extLst>
                <a:ext uri="{FF2B5EF4-FFF2-40B4-BE49-F238E27FC236}">
                  <a16:creationId xmlns:a16="http://schemas.microsoft.com/office/drawing/2014/main" id="{1966CEE5-1652-44DE-BDFF-5CD30B15B51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1873" t="9051" r="11873" b="14502"/>
            <a:stretch/>
          </p:blipFill>
          <p:spPr>
            <a:xfrm>
              <a:off x="1447458" y="684882"/>
              <a:ext cx="9297083" cy="52426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65;p3">
              <a:extLst>
                <a:ext uri="{FF2B5EF4-FFF2-40B4-BE49-F238E27FC236}">
                  <a16:creationId xmlns:a16="http://schemas.microsoft.com/office/drawing/2014/main" id="{83088C1F-1CA7-465F-B19A-184E10BD624F}"/>
                </a:ext>
              </a:extLst>
            </p:cNvPr>
            <p:cNvGrpSpPr/>
            <p:nvPr/>
          </p:nvGrpSpPr>
          <p:grpSpPr>
            <a:xfrm>
              <a:off x="8863263" y="2863749"/>
              <a:ext cx="1474750" cy="366967"/>
              <a:chOff x="522892" y="3347735"/>
              <a:chExt cx="3395787" cy="733932"/>
            </a:xfrm>
          </p:grpSpPr>
          <p:cxnSp>
            <p:nvCxnSpPr>
              <p:cNvPr id="20" name="Google Shape;166;p3">
                <a:extLst>
                  <a:ext uri="{FF2B5EF4-FFF2-40B4-BE49-F238E27FC236}">
                    <a16:creationId xmlns:a16="http://schemas.microsoft.com/office/drawing/2014/main" id="{0FD380B3-EECD-4748-BB7B-90FEFB3A2A96}"/>
                  </a:ext>
                </a:extLst>
              </p:cNvPr>
              <p:cNvCxnSpPr/>
              <p:nvPr/>
            </p:nvCxnSpPr>
            <p:spPr>
              <a:xfrm>
                <a:off x="522892" y="3347735"/>
                <a:ext cx="3395787" cy="0"/>
              </a:xfrm>
              <a:prstGeom prst="straightConnector1">
                <a:avLst/>
              </a:prstGeom>
              <a:solidFill>
                <a:schemeClr val="accent5"/>
              </a:solidFill>
              <a:ln w="12700" cap="flat" cmpd="sng">
                <a:solidFill>
                  <a:schemeClr val="accent4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sp>
            <p:nvSpPr>
              <p:cNvPr id="21" name="Google Shape;167;p3">
                <a:extLst>
                  <a:ext uri="{FF2B5EF4-FFF2-40B4-BE49-F238E27FC236}">
                    <a16:creationId xmlns:a16="http://schemas.microsoft.com/office/drawing/2014/main" id="{F8E13FE8-03A5-4B05-BC1F-A768F0B15F87}"/>
                  </a:ext>
                </a:extLst>
              </p:cNvPr>
              <p:cNvSpPr txBox="1"/>
              <p:nvPr/>
            </p:nvSpPr>
            <p:spPr>
              <a:xfrm>
                <a:off x="1657614" y="3421452"/>
                <a:ext cx="2261063" cy="660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4"/>
                  </a:buClr>
                  <a:buSzPts val="900"/>
                  <a:buFont typeface="Calibri"/>
                  <a:buNone/>
                </a:pPr>
                <a:r>
                  <a:rPr lang="en-US" sz="900" b="1" i="0" u="none" strike="noStrike" cap="none" dirty="0" err="1">
                    <a:solidFill>
                      <a:schemeClr val="accent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Whenu</a:t>
                </a:r>
                <a:endParaRPr sz="9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168;p3">
              <a:extLst>
                <a:ext uri="{FF2B5EF4-FFF2-40B4-BE49-F238E27FC236}">
                  <a16:creationId xmlns:a16="http://schemas.microsoft.com/office/drawing/2014/main" id="{25AF0FDE-76EF-4F6E-B3D6-9F38DF4CD6C4}"/>
                </a:ext>
              </a:extLst>
            </p:cNvPr>
            <p:cNvGrpSpPr/>
            <p:nvPr/>
          </p:nvGrpSpPr>
          <p:grpSpPr>
            <a:xfrm>
              <a:off x="2120949" y="3811193"/>
              <a:ext cx="1191697" cy="426565"/>
              <a:chOff x="1770515" y="3347735"/>
              <a:chExt cx="3656802" cy="853130"/>
            </a:xfrm>
          </p:grpSpPr>
          <p:cxnSp>
            <p:nvCxnSpPr>
              <p:cNvPr id="18" name="Google Shape;169;p3">
                <a:extLst>
                  <a:ext uri="{FF2B5EF4-FFF2-40B4-BE49-F238E27FC236}">
                    <a16:creationId xmlns:a16="http://schemas.microsoft.com/office/drawing/2014/main" id="{6D47FA84-7231-4EB3-AC52-CEBAF8BDAC54}"/>
                  </a:ext>
                </a:extLst>
              </p:cNvPr>
              <p:cNvCxnSpPr/>
              <p:nvPr/>
            </p:nvCxnSpPr>
            <p:spPr>
              <a:xfrm>
                <a:off x="1825978" y="3347735"/>
                <a:ext cx="3601339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accent4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sp>
            <p:nvSpPr>
              <p:cNvPr id="19" name="Google Shape;170;p3">
                <a:extLst>
                  <a:ext uri="{FF2B5EF4-FFF2-40B4-BE49-F238E27FC236}">
                    <a16:creationId xmlns:a16="http://schemas.microsoft.com/office/drawing/2014/main" id="{0E216C37-725E-4CEA-A932-3959ADBF12C7}"/>
                  </a:ext>
                </a:extLst>
              </p:cNvPr>
              <p:cNvSpPr txBox="1"/>
              <p:nvPr/>
            </p:nvSpPr>
            <p:spPr>
              <a:xfrm>
                <a:off x="1770515" y="3540649"/>
                <a:ext cx="3224321" cy="6602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4"/>
                  </a:buClr>
                  <a:buSzPts val="900"/>
                  <a:buFont typeface="Calibri"/>
                  <a:buNone/>
                </a:pPr>
                <a:r>
                  <a:rPr lang="en-US" sz="900" b="1" i="0" u="none" strike="noStrike" cap="none">
                    <a:solidFill>
                      <a:schemeClr val="accent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Ngā Aho</a:t>
                </a:r>
                <a:endParaRPr sz="900" b="1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171;p3">
              <a:extLst>
                <a:ext uri="{FF2B5EF4-FFF2-40B4-BE49-F238E27FC236}">
                  <a16:creationId xmlns:a16="http://schemas.microsoft.com/office/drawing/2014/main" id="{33D166BC-35D9-4116-B0D9-F4D56CD55D74}"/>
                </a:ext>
              </a:extLst>
            </p:cNvPr>
            <p:cNvGrpSpPr/>
            <p:nvPr/>
          </p:nvGrpSpPr>
          <p:grpSpPr>
            <a:xfrm>
              <a:off x="8478982" y="4852082"/>
              <a:ext cx="1967810" cy="366966"/>
              <a:chOff x="-245670" y="3347736"/>
              <a:chExt cx="4531117" cy="733930"/>
            </a:xfrm>
          </p:grpSpPr>
          <p:cxnSp>
            <p:nvCxnSpPr>
              <p:cNvPr id="16" name="Google Shape;172;p3">
                <a:extLst>
                  <a:ext uri="{FF2B5EF4-FFF2-40B4-BE49-F238E27FC236}">
                    <a16:creationId xmlns:a16="http://schemas.microsoft.com/office/drawing/2014/main" id="{7B8B92F5-F318-490F-B192-1F00C700302F}"/>
                  </a:ext>
                </a:extLst>
              </p:cNvPr>
              <p:cNvCxnSpPr/>
              <p:nvPr/>
            </p:nvCxnSpPr>
            <p:spPr>
              <a:xfrm>
                <a:off x="-245670" y="3347736"/>
                <a:ext cx="4531117" cy="0"/>
              </a:xfrm>
              <a:prstGeom prst="straightConnector1">
                <a:avLst/>
              </a:prstGeom>
              <a:solidFill>
                <a:schemeClr val="accent4"/>
              </a:solidFill>
              <a:ln w="12700" cap="flat" cmpd="sng">
                <a:solidFill>
                  <a:schemeClr val="accent4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sp>
            <p:nvSpPr>
              <p:cNvPr id="17" name="Google Shape;173;p3">
                <a:extLst>
                  <a:ext uri="{FF2B5EF4-FFF2-40B4-BE49-F238E27FC236}">
                    <a16:creationId xmlns:a16="http://schemas.microsoft.com/office/drawing/2014/main" id="{064592E2-21FA-44B9-9A81-4961966D8479}"/>
                  </a:ext>
                </a:extLst>
              </p:cNvPr>
              <p:cNvSpPr txBox="1"/>
              <p:nvPr/>
            </p:nvSpPr>
            <p:spPr>
              <a:xfrm>
                <a:off x="734797" y="3421450"/>
                <a:ext cx="3300171" cy="6602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4"/>
                  </a:buClr>
                  <a:buSzPts val="900"/>
                  <a:buFont typeface="Calibri"/>
                  <a:buNone/>
                </a:pPr>
                <a:r>
                  <a:rPr lang="en-US" sz="900" b="1" i="0" u="none" strike="noStrike" cap="none">
                    <a:solidFill>
                      <a:schemeClr val="accent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Ngā Hukahuka</a:t>
                </a:r>
                <a:endParaRPr sz="900" b="1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174;p3">
              <a:extLst>
                <a:ext uri="{FF2B5EF4-FFF2-40B4-BE49-F238E27FC236}">
                  <a16:creationId xmlns:a16="http://schemas.microsoft.com/office/drawing/2014/main" id="{D317F17C-DE8B-4779-8C8E-836D455DC726}"/>
                </a:ext>
              </a:extLst>
            </p:cNvPr>
            <p:cNvSpPr txBox="1"/>
            <p:nvPr/>
          </p:nvSpPr>
          <p:spPr>
            <a:xfrm>
              <a:off x="2105036" y="2849468"/>
              <a:ext cx="1397745" cy="33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Te Aho Tapu</a:t>
              </a:r>
              <a:endParaRPr sz="9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" name="Google Shape;175;p3">
              <a:extLst>
                <a:ext uri="{FF2B5EF4-FFF2-40B4-BE49-F238E27FC236}">
                  <a16:creationId xmlns:a16="http://schemas.microsoft.com/office/drawing/2014/main" id="{DEE003B7-00CE-4DE3-BF42-FE72882EC8DD}"/>
                </a:ext>
              </a:extLst>
            </p:cNvPr>
            <p:cNvCxnSpPr/>
            <p:nvPr/>
          </p:nvCxnSpPr>
          <p:spPr>
            <a:xfrm rot="10800000" flipH="1">
              <a:off x="2139023" y="2021305"/>
              <a:ext cx="941061" cy="731708"/>
            </a:xfrm>
            <a:prstGeom prst="bentConnector3">
              <a:avLst>
                <a:gd name="adj1" fmla="val 269966"/>
              </a:avLst>
            </a:prstGeom>
            <a:noFill/>
            <a:ln w="12700" cap="flat" cmpd="sng">
              <a:solidFill>
                <a:schemeClr val="accent4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52A53-CF7F-4432-9BE5-719870C1F1EA}"/>
              </a:ext>
            </a:extLst>
          </p:cNvPr>
          <p:cNvSpPr txBox="1"/>
          <p:nvPr/>
        </p:nvSpPr>
        <p:spPr>
          <a:xfrm>
            <a:off x="629509" y="3640666"/>
            <a:ext cx="270635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4"/>
              </a:buClr>
              <a:buSzPts val="1300"/>
            </a:pPr>
            <a:r>
              <a:rPr lang="en-NZ" sz="1200" b="1" dirty="0">
                <a:solidFill>
                  <a:schemeClr val="accent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 </a:t>
            </a:r>
            <a:r>
              <a:rPr lang="en-NZ" sz="1200" b="1" dirty="0" err="1">
                <a:solidFill>
                  <a:schemeClr val="accent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Aho</a:t>
            </a:r>
            <a:r>
              <a:rPr lang="en-NZ" sz="1200" b="1" dirty="0">
                <a:solidFill>
                  <a:schemeClr val="accent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NZ" sz="1200" b="1" dirty="0" err="1">
                <a:solidFill>
                  <a:schemeClr val="accent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Tapu</a:t>
            </a:r>
            <a:r>
              <a:rPr lang="en-NZ" sz="1200" b="1" dirty="0">
                <a:solidFill>
                  <a:schemeClr val="accent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The sacred thread</a:t>
            </a:r>
            <a:br>
              <a:rPr lang="en-NZ" sz="1200" b="1" dirty="0">
                <a:solidFill>
                  <a:schemeClr val="accent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first horizontal thread that is cast for the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kākahu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sets the pattern for the way we will work with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kura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schools, with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whānau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hapū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iwi in partnership.</a:t>
            </a:r>
          </a:p>
          <a:p>
            <a:pPr lvl="0">
              <a:buClr>
                <a:schemeClr val="accent4"/>
              </a:buClr>
              <a:buSzPts val="1300"/>
            </a:pPr>
            <a:endParaRPr lang="en-NZ" sz="12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chemeClr val="accent4"/>
              </a:buClr>
              <a:buSzPts val="1300"/>
            </a:pP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three threads that create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Aho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Tapu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are,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Tiriti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Waitangi, Restorative Practice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Kaupapa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Ngā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Pūmautanga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(the values) of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Whai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Toi </a:t>
            </a:r>
            <a:r>
              <a:rPr lang="en-NZ" sz="1200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Tangata</a:t>
            </a:r>
            <a:r>
              <a:rPr lang="en-NZ" sz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77125-36B3-4A01-8B94-E53C65AFFEC3}"/>
              </a:ext>
            </a:extLst>
          </p:cNvPr>
          <p:cNvSpPr txBox="1"/>
          <p:nvPr/>
        </p:nvSpPr>
        <p:spPr>
          <a:xfrm>
            <a:off x="643490" y="8743057"/>
            <a:ext cx="7027933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95300" lvl="0">
              <a:lnSpc>
                <a:spcPct val="114000"/>
              </a:lnSpc>
              <a:buClr>
                <a:schemeClr val="accent4"/>
              </a:buClr>
              <a:buSzPts val="1100"/>
            </a:pPr>
            <a:r>
              <a:rPr lang="en-NZ" sz="1200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Restorative Practice is based on a relational approach, which recognises that human beings exist in a world of relationships and that a person’s character is developed through their relationships with others. The underlying principle of the relational approach is that all people are entitled to enjoy respect, care and dignity.</a:t>
            </a:r>
            <a:endParaRPr lang="en-NZ" sz="1200" dirty="0"/>
          </a:p>
          <a:p>
            <a:pPr marR="495300" lvl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ts val="900"/>
            </a:pPr>
            <a:r>
              <a:rPr lang="en-NZ" sz="1200" b="1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PB4L Restorative Practice, </a:t>
            </a:r>
            <a:r>
              <a:rPr lang="en-NZ" sz="1200" b="1" i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Kete</a:t>
            </a:r>
            <a:r>
              <a:rPr lang="en-NZ" sz="1200" b="1" i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Book Two – Restorative Essentials p4</a:t>
            </a:r>
            <a:endParaRPr lang="en-NZ" sz="1200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81E8E-2A72-4466-9336-D860639CDD7F}"/>
              </a:ext>
            </a:extLst>
          </p:cNvPr>
          <p:cNvSpPr txBox="1"/>
          <p:nvPr/>
        </p:nvSpPr>
        <p:spPr>
          <a:xfrm>
            <a:off x="643490" y="6137014"/>
            <a:ext cx="6551060" cy="280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3333" lvl="0" algn="just">
              <a:lnSpc>
                <a:spcPct val="97200"/>
              </a:lnSpc>
              <a:buClr>
                <a:schemeClr val="dk1"/>
              </a:buClr>
              <a:buSzPts val="1200"/>
            </a:pP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Ngā</a:t>
            </a: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Aho</a:t>
            </a: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Multiple key educational documents and initiatives such as the New Zealand Curriculum, </a:t>
            </a:r>
            <a:r>
              <a:rPr lang="en-NZ" sz="12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Mātaiaho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,  NELPS, Ka Hikitia, Action Plan for Pacific Education, </a:t>
            </a:r>
            <a:r>
              <a:rPr lang="en-NZ" sz="12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Tū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12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Rangatira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, Educational Leadership Capability Framework etc.</a:t>
            </a:r>
          </a:p>
          <a:p>
            <a:pPr marL="12700" marR="13333" lvl="0" algn="just">
              <a:lnSpc>
                <a:spcPct val="97200"/>
              </a:lnSpc>
              <a:buClr>
                <a:schemeClr val="dk1"/>
              </a:buClr>
              <a:buSzPts val="1200"/>
            </a:pPr>
            <a:endParaRPr lang="en-NZ" sz="12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13333" lvl="0" algn="just">
              <a:lnSpc>
                <a:spcPct val="97200"/>
              </a:lnSpc>
              <a:buClr>
                <a:schemeClr val="dk1"/>
              </a:buClr>
              <a:buSzPts val="1200"/>
            </a:pP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Whenu</a:t>
            </a: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The core components of Restorative Practice are Essentials, Circles, Mini Conference and Formal Conference training. Other strands of the </a:t>
            </a:r>
            <a:r>
              <a:rPr lang="en-NZ" sz="12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whenu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include online professional learning opportunities for PCTs, Neuro Diverse, Restorative Leadership etc.</a:t>
            </a:r>
          </a:p>
          <a:p>
            <a:pPr marL="12700" marR="13333" lvl="0" algn="just">
              <a:lnSpc>
                <a:spcPct val="97200"/>
              </a:lnSpc>
              <a:buClr>
                <a:schemeClr val="dk1"/>
              </a:buClr>
              <a:buSzPts val="1200"/>
            </a:pPr>
            <a:endParaRPr lang="en-NZ" sz="1200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13333" lvl="0" algn="just">
              <a:lnSpc>
                <a:spcPct val="97200"/>
              </a:lnSpc>
              <a:buClr>
                <a:schemeClr val="dk1"/>
              </a:buClr>
              <a:buSzPts val="1200"/>
            </a:pP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Ngā</a:t>
            </a: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Hukahuka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: The twisted threads that are woven in to the </a:t>
            </a:r>
            <a:r>
              <a:rPr lang="en-NZ" sz="12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kākahu</a:t>
            </a:r>
            <a:r>
              <a:rPr lang="en-NZ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represent the unique elements and character of your school, such as your school vision and values, cultural narratives, localised curriculum etc.</a:t>
            </a:r>
          </a:p>
          <a:p>
            <a:pPr marL="12700" lvl="0" algn="just">
              <a:spcBef>
                <a:spcPts val="1170"/>
              </a:spcBef>
              <a:buClr>
                <a:schemeClr val="dk1"/>
              </a:buClr>
              <a:buSzPts val="1200"/>
            </a:pP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This </a:t>
            </a: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kākahu</a:t>
            </a: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 then becomes an authentic taonga (treasure) for each </a:t>
            </a:r>
            <a:r>
              <a:rPr lang="en-NZ" sz="1200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kura</a:t>
            </a:r>
            <a:r>
              <a:rPr lang="en-NZ" sz="12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or school to care for </a:t>
            </a:r>
            <a:r>
              <a:rPr lang="en-NZ" sz="12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and cherish.</a:t>
            </a:r>
            <a:endParaRPr lang="en-NZ" sz="1200" b="1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N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3">
            <a:alphaModFix/>
          </a:blip>
          <a:srcRect l="25145" t="24384" r="25281" b="18082"/>
          <a:stretch/>
        </p:blipFill>
        <p:spPr>
          <a:xfrm>
            <a:off x="420487" y="1083015"/>
            <a:ext cx="6450213" cy="421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4">
            <a:alphaModFix/>
          </a:blip>
          <a:srcRect l="1575" t="17856" r="4600" b="3747"/>
          <a:stretch/>
        </p:blipFill>
        <p:spPr>
          <a:xfrm>
            <a:off x="817674" y="6400800"/>
            <a:ext cx="5803259" cy="33885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CC6541-D261-486A-B033-77EF634B507E}"/>
              </a:ext>
            </a:extLst>
          </p:cNvPr>
          <p:cNvSpPr txBox="1"/>
          <p:nvPr/>
        </p:nvSpPr>
        <p:spPr>
          <a:xfrm>
            <a:off x="5367867" y="4938712"/>
            <a:ext cx="1374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1000" dirty="0"/>
              <a:t>Mana Potential</a:t>
            </a:r>
            <a:endParaRPr lang="en-NZ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C4C9B-EC5A-488D-990E-3E81BE0D0F27}"/>
              </a:ext>
            </a:extLst>
          </p:cNvPr>
          <p:cNvSpPr txBox="1"/>
          <p:nvPr/>
        </p:nvSpPr>
        <p:spPr>
          <a:xfrm>
            <a:off x="5367867" y="9963956"/>
            <a:ext cx="12530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1000" dirty="0"/>
              <a:t>Durie 1984</a:t>
            </a:r>
            <a:endParaRPr lang="en-NZ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72C2E-FBC6-2006-EED9-DF3B306B9DD0}"/>
              </a:ext>
            </a:extLst>
          </p:cNvPr>
          <p:cNvSpPr txBox="1"/>
          <p:nvPr/>
        </p:nvSpPr>
        <p:spPr>
          <a:xfrm>
            <a:off x="1595718" y="5647765"/>
            <a:ext cx="5598832" cy="64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600" b="1" dirty="0">
                <a:solidFill>
                  <a:schemeClr val="accent4"/>
                </a:solidFill>
              </a:rPr>
              <a:t>   </a:t>
            </a:r>
            <a:r>
              <a:rPr lang="mi-NZ" sz="3000" b="1" dirty="0">
                <a:solidFill>
                  <a:schemeClr val="accent4"/>
                </a:solidFill>
                <a:latin typeface="Aptos Black" panose="020F0502020204030204" pitchFamily="34" charset="0"/>
              </a:rPr>
              <a:t>WHARE TAPA RIMA</a:t>
            </a:r>
            <a:endParaRPr lang="en-NZ" sz="3000" b="1" dirty="0">
              <a:solidFill>
                <a:schemeClr val="accent4"/>
              </a:solidFill>
              <a:latin typeface="Aptos Black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aphicFrame>
        <p:nvGraphicFramePr>
          <p:cNvPr id="183" name="Google Shape;183;p4"/>
          <p:cNvGraphicFramePr/>
          <p:nvPr>
            <p:extLst>
              <p:ext uri="{D42A27DB-BD31-4B8C-83A1-F6EECF244321}">
                <p14:modId xmlns:p14="http://schemas.microsoft.com/office/powerpoint/2010/main" val="2556161910"/>
              </p:ext>
            </p:extLst>
          </p:nvPr>
        </p:nvGraphicFramePr>
        <p:xfrm>
          <a:off x="354025" y="1049616"/>
          <a:ext cx="6840525" cy="3699079"/>
        </p:xfrm>
        <a:graphic>
          <a:graphicData uri="http://schemas.openxmlformats.org/drawingml/2006/table">
            <a:tbl>
              <a:tblPr>
                <a:noFill/>
                <a:tableStyleId>{6B849330-564C-4574-8A53-244888845D44}</a:tableStyleId>
              </a:tblPr>
              <a:tblGrid>
                <a:gridCol w="228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225"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Myself </a:t>
                      </a:r>
                      <a:endParaRPr sz="12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8EA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 Colleagues</a:t>
                      </a:r>
                      <a:endParaRPr sz="12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8EA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accent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  <a:endParaRPr sz="1200" b="1" i="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D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42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9144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6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alibri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28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Noto Sans Symbols"/>
                        <a:buNone/>
                      </a:pPr>
                      <a:endParaRPr sz="1100" u="none" strike="noStrike" cap="none" dirty="0">
                        <a:solidFill>
                          <a:schemeClr val="accent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4450" marB="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4" name="Google Shape;184;p4"/>
          <p:cNvSpPr txBox="1"/>
          <p:nvPr/>
        </p:nvSpPr>
        <p:spPr>
          <a:xfrm>
            <a:off x="354013" y="7330700"/>
            <a:ext cx="6840537" cy="2876298"/>
          </a:xfrm>
          <a:prstGeom prst="rect">
            <a:avLst/>
          </a:prstGeom>
          <a:solidFill>
            <a:srgbClr val="D5D8EA"/>
          </a:solidFill>
          <a:ln w="9525" cap="flat" cmpd="sng">
            <a:solidFill>
              <a:schemeClr val="accent4">
                <a:alpha val="97254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-US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Great to view:</a:t>
            </a:r>
            <a:endParaRPr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Katy Hutchison – Restorative Practices to Resolve conflict / build relationships Rita Pierson – Every Kid Needs a Champion</a:t>
            </a:r>
            <a:endParaRPr sz="12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Sala </a:t>
            </a:r>
            <a:r>
              <a:rPr lang="en-US" sz="1200" b="1" i="0" u="none" strike="noStrike" cap="none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Tiatia</a:t>
            </a:r>
            <a:r>
              <a:rPr lang="en-US" sz="12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- The Power of Words TED </a:t>
            </a:r>
            <a:r>
              <a:rPr lang="en-US" sz="1200" b="1" i="0" u="none" strike="noStrike" cap="none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Youth@Christchurch</a:t>
            </a:r>
            <a:endParaRPr sz="12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What I wish My Teacher Knew - Kyle </a:t>
            </a:r>
            <a:r>
              <a:rPr lang="en-US" sz="1200" b="1" i="0" u="none" strike="noStrike" cap="none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Shwartz</a:t>
            </a:r>
            <a:r>
              <a:rPr lang="en-US" sz="12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/ TED Kyoto</a:t>
            </a:r>
            <a:endParaRPr sz="12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bg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Conversation with Dr. Bruce Perry - Pathways to Resilience</a:t>
            </a:r>
            <a:endParaRPr sz="12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bg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Barbershop where Men go to Heal | Matt Brown – YouTube</a:t>
            </a:r>
            <a:endParaRPr lang="en-US" sz="1200" b="1" i="0" u="none" strike="noStrike" cap="none" dirty="0">
              <a:solidFill>
                <a:schemeClr val="bg2"/>
              </a:solidFill>
              <a:uFill>
                <a:no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Char char="•"/>
            </a:pPr>
            <a:r>
              <a:rPr lang="en-US" sz="1200" b="1" dirty="0">
                <a:solidFill>
                  <a:schemeClr val="bg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Podcast : I’ve Got Questions - Pio </a:t>
            </a:r>
            <a:r>
              <a:rPr lang="en-US" sz="1200" b="1" dirty="0" err="1">
                <a:solidFill>
                  <a:schemeClr val="bg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Terei</a:t>
            </a:r>
            <a:r>
              <a:rPr lang="en-US" sz="1200" b="1" dirty="0">
                <a:solidFill>
                  <a:schemeClr val="bg2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 and Kathryn Burkett</a:t>
            </a:r>
            <a:endParaRPr sz="1200" b="1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8323" y="8156012"/>
            <a:ext cx="448277" cy="448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4"/>
          <p:cNvGrpSpPr/>
          <p:nvPr/>
        </p:nvGrpSpPr>
        <p:grpSpPr>
          <a:xfrm>
            <a:off x="354013" y="4887195"/>
            <a:ext cx="6840537" cy="2443504"/>
            <a:chOff x="355117" y="4755266"/>
            <a:chExt cx="6658083" cy="2874759"/>
          </a:xfrm>
        </p:grpSpPr>
        <p:sp>
          <p:nvSpPr>
            <p:cNvPr id="187" name="Google Shape;187;p4"/>
            <p:cNvSpPr txBox="1"/>
            <p:nvPr/>
          </p:nvSpPr>
          <p:spPr>
            <a:xfrm>
              <a:off x="355117" y="4755266"/>
              <a:ext cx="3334449" cy="287475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55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199640" marR="213995" lvl="0" indent="-63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Seen on the back of a bus in Christchurch</a:t>
              </a:r>
              <a:endParaRPr sz="11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endParaRPr sz="11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192655" marR="207645" lvl="0" indent="0" algn="l" rtl="0">
                <a:lnSpc>
                  <a:spcPct val="101099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messages we unintentionally give?</a:t>
              </a:r>
              <a:endParaRPr sz="11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" name="Google Shape;1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3907" y="5277175"/>
              <a:ext cx="1873259" cy="2077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4"/>
            <p:cNvSpPr/>
            <p:nvPr/>
          </p:nvSpPr>
          <p:spPr>
            <a:xfrm>
              <a:off x="3689566" y="4755266"/>
              <a:ext cx="3323634" cy="2874759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16000" tIns="1440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Adult Conversations</a:t>
              </a:r>
              <a:endParaRPr sz="12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02260" marR="297815" lvl="0" indent="-632" algn="l" rtl="0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An adult conversation as described by a Northland Secondary Principal. </a:t>
              </a:r>
              <a:endParaRPr sz="11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02260" marR="297815" lvl="0" indent="-632" algn="l" rtl="0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accent4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An adult conversation is always:</a:t>
              </a:r>
              <a:endParaRPr sz="12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26745" marR="0" lvl="0" indent="-171450" algn="l" rtl="0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>
                  <a:schemeClr val="accent4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Calm</a:t>
              </a:r>
              <a:endParaRPr sz="12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26745" marR="0" lvl="0" indent="-171450" algn="l" rtl="0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>
                  <a:schemeClr val="accent4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Respectful</a:t>
              </a:r>
              <a:endParaRPr sz="12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26745" marR="0" lvl="0" indent="-171450" algn="l" rtl="0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>
                  <a:schemeClr val="accent4"/>
                </a:buClr>
                <a:buSzPts val="1200"/>
                <a:buFont typeface="Arial"/>
                <a:buChar char="•"/>
              </a:pPr>
              <a:r>
                <a:rPr lang="en-US" sz="1200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r>
                <a:rPr lang="en-US" sz="12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istening to one another</a:t>
              </a:r>
              <a:endParaRPr sz="12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26745" marR="0" lvl="0" indent="-171450" algn="l" rtl="0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>
                  <a:schemeClr val="accent4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Honest</a:t>
              </a:r>
              <a:endParaRPr sz="14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36270" marR="0" lvl="0" indent="-155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"/>
                <a:buFont typeface="Noto Sans Symbols"/>
                <a:buNone/>
              </a:pPr>
              <a:endParaRPr sz="4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36270" marR="0" lvl="0" indent="-155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"/>
                <a:buFont typeface="Noto Sans Symbols"/>
                <a:buNone/>
              </a:pPr>
              <a:endParaRPr sz="4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36270" marR="0" lvl="0" indent="-155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"/>
                <a:buFont typeface="Noto Sans Symbols"/>
                <a:buNone/>
              </a:pPr>
              <a:endParaRPr sz="4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36270" marR="0" lvl="0" indent="-155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"/>
                <a:buFont typeface="Noto Sans Symbols"/>
                <a:buNone/>
              </a:pPr>
              <a:endParaRPr sz="4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/>
          <p:nvPr/>
        </p:nvSpPr>
        <p:spPr>
          <a:xfrm>
            <a:off x="354013" y="1150230"/>
            <a:ext cx="6840537" cy="1685960"/>
          </a:xfrm>
          <a:prstGeom prst="rect">
            <a:avLst/>
          </a:prstGeom>
          <a:solidFill>
            <a:srgbClr val="D5D8EA"/>
          </a:solidFill>
          <a:ln w="9525" cap="flat" cmpd="sng">
            <a:solidFill>
              <a:schemeClr val="accent4">
                <a:alpha val="97254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9080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681925" y="1298393"/>
            <a:ext cx="3648438" cy="156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If you’re not modelling </a:t>
            </a:r>
            <a:br>
              <a:rPr lang="en-US"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what you’re teaching… </a:t>
            </a:r>
            <a:br>
              <a:rPr lang="en-US" sz="16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you’re teaching</a:t>
            </a:r>
            <a:br>
              <a:rPr lang="en-US" sz="16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something different. 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en-US" sz="10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Hopkins</a:t>
            </a:r>
            <a:br>
              <a:rPr lang="en-US" sz="12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6" descr="https://lh3.googleusercontent.com/_kQzoMy6nfFtQca7brfUu72d0ZyIgp3qIUY_qqsZYvBK2DyCS5o33zLiHsvnWlVlOz56_-bbj_Nf1WdJaiu3MQX0YvKNGvUiQtvjawbPK_cS8SlwZUAYGufAHK1aocMHVk-oadWIRHVVzwJYib_R_sBNpicIE2ySaLv6uCV25imsfxhGgpDVG_wNew5OuQj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1966" y="1150231"/>
            <a:ext cx="2323696" cy="168596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 txBox="1"/>
          <p:nvPr/>
        </p:nvSpPr>
        <p:spPr>
          <a:xfrm>
            <a:off x="6437884" y="9869854"/>
            <a:ext cx="216000" cy="14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Arial"/>
              <a:buNone/>
            </a:pPr>
            <a:fld id="{00000000-1234-1234-1234-123412341234}" type="slidenum">
              <a:rPr lang="en-US" sz="15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5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 txBox="1"/>
          <p:nvPr/>
        </p:nvSpPr>
        <p:spPr>
          <a:xfrm>
            <a:off x="354012" y="2977704"/>
            <a:ext cx="6503543" cy="68339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4925" rIns="0" bIns="0" anchor="t" anchorCtr="0">
            <a:spAutoFit/>
          </a:bodyPr>
          <a:lstStyle/>
          <a:p>
            <a:pPr marL="95250" marR="0" lvl="0" indent="0" algn="l" rtl="0">
              <a:lnSpc>
                <a:spcPct val="117071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Relational Approaches</a:t>
            </a:r>
            <a:br>
              <a:rPr lang="en-US" sz="1800" b="1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1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Building a Relational Learning Culture </a:t>
            </a:r>
            <a:endParaRPr sz="1800" b="0" i="1" u="none" strike="noStrike" cap="none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354012" y="3745741"/>
            <a:ext cx="6837901" cy="1849148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44000" tIns="144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My strategies: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354013" y="5594889"/>
            <a:ext cx="6851650" cy="2181337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44000" tIns="144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Others’ ideas: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3263DA-B52D-4AA7-A0C8-18E40122E541}"/>
              </a:ext>
            </a:extLst>
          </p:cNvPr>
          <p:cNvSpPr txBox="1"/>
          <p:nvPr/>
        </p:nvSpPr>
        <p:spPr>
          <a:xfrm>
            <a:off x="367761" y="7776226"/>
            <a:ext cx="68379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Keeping the small things small RP ideas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sz="1200" dirty="0"/>
              <a:t>Admitting our mistakes is an act of bravery</a:t>
            </a:r>
          </a:p>
          <a:p>
            <a:endParaRPr lang="en-NZ" sz="1200" dirty="0"/>
          </a:p>
          <a:p>
            <a:r>
              <a:rPr lang="en-NZ" sz="1200" dirty="0"/>
              <a:t>If you were part of the problem…..you are part of the solution.</a:t>
            </a:r>
          </a:p>
          <a:p>
            <a:endParaRPr lang="en-NZ" sz="1200" dirty="0"/>
          </a:p>
          <a:p>
            <a:r>
              <a:rPr lang="en-NZ" sz="1200" dirty="0"/>
              <a:t>The more we talk…..the less they talk.</a:t>
            </a:r>
          </a:p>
          <a:p>
            <a:endParaRPr lang="en-NZ" sz="1200" dirty="0"/>
          </a:p>
          <a:p>
            <a:r>
              <a:rPr lang="en-NZ" sz="1200" dirty="0"/>
              <a:t>A 7 second pause after asking a question holds </a:t>
            </a:r>
            <a:r>
              <a:rPr lang="en-NZ" sz="1200"/>
              <a:t>space for all.</a:t>
            </a:r>
            <a:endParaRPr lang="en-NZ" sz="1200" dirty="0"/>
          </a:p>
          <a:p>
            <a:endParaRPr lang="en-NZ" dirty="0"/>
          </a:p>
          <a:p>
            <a:endParaRPr lang="en-N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34" name="Google Shape;234;p8"/>
          <p:cNvSpPr txBox="1"/>
          <p:nvPr/>
        </p:nvSpPr>
        <p:spPr>
          <a:xfrm>
            <a:off x="6437884" y="9869854"/>
            <a:ext cx="216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Arial"/>
              <a:buNone/>
            </a:pPr>
            <a:fld id="{00000000-1234-1234-1234-123412341234}" type="slidenum">
              <a:rPr lang="en-US" sz="15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5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1514781" y="5611630"/>
            <a:ext cx="3053652" cy="120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Calibri"/>
              <a:buNone/>
            </a:pPr>
            <a:r>
              <a:rPr lang="en-US" sz="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Adapted from Wachtel and McCol d, 2003 (adapted from Glaser, 1964)</a:t>
            </a:r>
            <a:endParaRPr sz="7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737518" y="7612220"/>
            <a:ext cx="46203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Punitive &amp; Restorative </a:t>
            </a:r>
            <a:r>
              <a:rPr lang="en-US" sz="15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esponses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 txBox="1"/>
          <p:nvPr/>
        </p:nvSpPr>
        <p:spPr>
          <a:xfrm>
            <a:off x="2019400" y="10014244"/>
            <a:ext cx="4127400" cy="1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en-US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adapted from Jansen / Matla n.d. (adapted from Zehr, 2002) – kete Book One – p.4</a:t>
            </a:r>
            <a:endParaRPr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 txBox="1"/>
          <p:nvPr/>
        </p:nvSpPr>
        <p:spPr>
          <a:xfrm>
            <a:off x="623163" y="5978670"/>
            <a:ext cx="6180900" cy="3964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52050" rIns="0" bIns="0" anchor="t" anchorCtr="0">
            <a:spAutoFit/>
          </a:bodyPr>
          <a:lstStyle/>
          <a:p>
            <a:pPr marL="243840" marR="240665" lvl="0" indent="-18415" algn="l" rtl="0">
              <a:lnSpc>
                <a:spcPct val="1493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8" descr="https://lh5.googleusercontent.com/ELSXhgH26qsLy9dIkk3EtM2OUbiSiMKE65s7zROyhJJHaloKb2gGG5WCoLbhwixxU0W6-2u9jVui-SmrymaV7Q1L_GIlKnBx5xeYoHIncxqy6shdqGDl4ygmEIQ-Ym2-FkbSxh2Z-ej8ofw1s3v2LpYvYWKPDrLUGhAdjyHTuqR8OVunPVAvjE6RIcY7apM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09" y="7951856"/>
            <a:ext cx="6933456" cy="196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/>
          <p:nvPr/>
        </p:nvSpPr>
        <p:spPr>
          <a:xfrm>
            <a:off x="430910" y="6217765"/>
            <a:ext cx="6763640" cy="1514248"/>
          </a:xfrm>
          <a:prstGeom prst="rect">
            <a:avLst/>
          </a:prstGeom>
          <a:solidFill>
            <a:srgbClr val="D5D8EA">
              <a:alpha val="392"/>
            </a:srgbClr>
          </a:solidFill>
          <a:ln w="127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80000" tIns="108000" rIns="0" bIns="144000" anchor="ctr" anchorCtr="0">
            <a:noAutofit/>
          </a:bodyPr>
          <a:lstStyle/>
          <a:p>
            <a:pPr marL="0" marR="2406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Calibri"/>
              <a:buNone/>
            </a:pPr>
            <a:r>
              <a:rPr lang="en-US" sz="150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The fundamental hypothesis of restorative practices is disarmingly simple: </a:t>
            </a:r>
            <a:br>
              <a:rPr lang="en-US" sz="150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that human beings are happier, more productive</a:t>
            </a:r>
            <a:r>
              <a:rPr lang="en-US" sz="150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5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more likely to make positive changes </a:t>
            </a:r>
            <a:r>
              <a:rPr lang="en-US" sz="150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in their </a:t>
            </a:r>
            <a:r>
              <a:rPr lang="en-US" sz="1500" i="0" u="none" strike="noStrike" cap="none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behaviour</a:t>
            </a:r>
            <a:r>
              <a:rPr lang="en-US" sz="150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when those in positions of authority </a:t>
            </a:r>
            <a:r>
              <a:rPr lang="en-US" sz="15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do things with</a:t>
            </a:r>
            <a:r>
              <a:rPr lang="en-US" sz="150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them, rather than to them or for them.                                                                                                    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2406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endParaRPr sz="1000" b="0" i="0" u="none" strike="noStrike" cap="none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2406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Calibri"/>
              <a:buNone/>
            </a:pPr>
            <a:r>
              <a:rPr lang="en-US" sz="10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Wachtel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3884" y="6020595"/>
            <a:ext cx="380492" cy="380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8"/>
          <p:cNvGrpSpPr/>
          <p:nvPr/>
        </p:nvGrpSpPr>
        <p:grpSpPr>
          <a:xfrm>
            <a:off x="1012055" y="1014316"/>
            <a:ext cx="5792008" cy="4520690"/>
            <a:chOff x="1012055" y="1014316"/>
            <a:chExt cx="5792008" cy="4520690"/>
          </a:xfrm>
        </p:grpSpPr>
        <p:sp>
          <p:nvSpPr>
            <p:cNvPr id="243" name="Google Shape;243;p8"/>
            <p:cNvSpPr txBox="1"/>
            <p:nvPr/>
          </p:nvSpPr>
          <p:spPr>
            <a:xfrm>
              <a:off x="1042352" y="5297415"/>
              <a:ext cx="391160" cy="20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50"/>
                <a:buFont typeface="Calibri"/>
                <a:buNone/>
              </a:pPr>
              <a:r>
                <a:rPr lang="en-US" sz="125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LOW</a:t>
              </a:r>
              <a:endParaRPr sz="125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 txBox="1"/>
            <p:nvPr/>
          </p:nvSpPr>
          <p:spPr>
            <a:xfrm>
              <a:off x="6221729" y="5297415"/>
              <a:ext cx="582334" cy="20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50"/>
                <a:buFont typeface="Calibri"/>
                <a:buNone/>
              </a:pPr>
              <a:r>
                <a:rPr lang="en-US" sz="125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HIGH</a:t>
              </a:r>
              <a:endParaRPr sz="125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8"/>
            <p:cNvGrpSpPr/>
            <p:nvPr/>
          </p:nvGrpSpPr>
          <p:grpSpPr>
            <a:xfrm>
              <a:off x="1480939" y="1556096"/>
              <a:ext cx="4620260" cy="3978910"/>
              <a:chOff x="1526539" y="1479677"/>
              <a:chExt cx="4620260" cy="3978910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2142489" y="1653032"/>
                <a:ext cx="1703070" cy="1471930"/>
              </a:xfrm>
              <a:custGeom>
                <a:avLst/>
                <a:gdLst/>
                <a:ahLst/>
                <a:cxnLst/>
                <a:rect l="l" t="t" r="r" b="b"/>
                <a:pathLst>
                  <a:path w="1703070" h="1471930" extrusionOk="0">
                    <a:moveTo>
                      <a:pt x="1524635" y="0"/>
                    </a:moveTo>
                    <a:lnTo>
                      <a:pt x="179070" y="0"/>
                    </a:lnTo>
                    <a:lnTo>
                      <a:pt x="151130" y="2540"/>
                    </a:lnTo>
                    <a:lnTo>
                      <a:pt x="89535" y="22225"/>
                    </a:lnTo>
                    <a:lnTo>
                      <a:pt x="27940" y="75565"/>
                    </a:lnTo>
                    <a:lnTo>
                      <a:pt x="0" y="178435"/>
                    </a:lnTo>
                    <a:lnTo>
                      <a:pt x="0" y="1292860"/>
                    </a:lnTo>
                    <a:lnTo>
                      <a:pt x="3175" y="1320800"/>
                    </a:lnTo>
                    <a:lnTo>
                      <a:pt x="22860" y="1382395"/>
                    </a:lnTo>
                    <a:lnTo>
                      <a:pt x="75565" y="1443990"/>
                    </a:lnTo>
                    <a:lnTo>
                      <a:pt x="179070" y="1471929"/>
                    </a:lnTo>
                    <a:lnTo>
                      <a:pt x="1524635" y="1471929"/>
                    </a:lnTo>
                    <a:lnTo>
                      <a:pt x="1551939" y="1468754"/>
                    </a:lnTo>
                    <a:lnTo>
                      <a:pt x="1613535" y="1449070"/>
                    </a:lnTo>
                    <a:lnTo>
                      <a:pt x="1675130" y="1396365"/>
                    </a:lnTo>
                    <a:lnTo>
                      <a:pt x="1703070" y="1292860"/>
                    </a:lnTo>
                    <a:lnTo>
                      <a:pt x="1703070" y="178435"/>
                    </a:lnTo>
                    <a:lnTo>
                      <a:pt x="1699895" y="150495"/>
                    </a:lnTo>
                    <a:lnTo>
                      <a:pt x="1680845" y="89535"/>
                    </a:lnTo>
                    <a:lnTo>
                      <a:pt x="1627505" y="27940"/>
                    </a:lnTo>
                    <a:lnTo>
                      <a:pt x="1524635" y="0"/>
                    </a:lnTo>
                    <a:close/>
                  </a:path>
                </a:pathLst>
              </a:custGeom>
              <a:solidFill>
                <a:srgbClr val="76BDCE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2142489" y="1653032"/>
                <a:ext cx="1703070" cy="481965"/>
              </a:xfrm>
              <a:custGeom>
                <a:avLst/>
                <a:gdLst/>
                <a:ahLst/>
                <a:cxnLst/>
                <a:rect l="l" t="t" r="r" b="b"/>
                <a:pathLst>
                  <a:path w="1703070" h="481964" extrusionOk="0">
                    <a:moveTo>
                      <a:pt x="1524635" y="0"/>
                    </a:moveTo>
                    <a:lnTo>
                      <a:pt x="179070" y="0"/>
                    </a:lnTo>
                    <a:lnTo>
                      <a:pt x="151130" y="2540"/>
                    </a:lnTo>
                    <a:lnTo>
                      <a:pt x="89535" y="22225"/>
                    </a:lnTo>
                    <a:lnTo>
                      <a:pt x="27940" y="75565"/>
                    </a:lnTo>
                    <a:lnTo>
                      <a:pt x="0" y="178435"/>
                    </a:lnTo>
                    <a:lnTo>
                      <a:pt x="0" y="481965"/>
                    </a:lnTo>
                    <a:lnTo>
                      <a:pt x="1703070" y="481965"/>
                    </a:lnTo>
                    <a:lnTo>
                      <a:pt x="1703070" y="178435"/>
                    </a:lnTo>
                    <a:lnTo>
                      <a:pt x="1699895" y="150495"/>
                    </a:lnTo>
                    <a:lnTo>
                      <a:pt x="1680845" y="89535"/>
                    </a:lnTo>
                    <a:lnTo>
                      <a:pt x="1627505" y="27940"/>
                    </a:lnTo>
                    <a:lnTo>
                      <a:pt x="1524635" y="0"/>
                    </a:lnTo>
                    <a:close/>
                  </a:path>
                </a:pathLst>
              </a:custGeom>
              <a:solidFill>
                <a:srgbClr val="4EB0C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1526539" y="1479677"/>
                <a:ext cx="4620260" cy="3978910"/>
              </a:xfrm>
              <a:custGeom>
                <a:avLst/>
                <a:gdLst/>
                <a:ahLst/>
                <a:cxnLst/>
                <a:rect l="l" t="t" r="r" b="b"/>
                <a:pathLst>
                  <a:path w="4620260" h="3978910" extrusionOk="0">
                    <a:moveTo>
                      <a:pt x="137159" y="0"/>
                    </a:moveTo>
                    <a:lnTo>
                      <a:pt x="0" y="179704"/>
                    </a:lnTo>
                    <a:lnTo>
                      <a:pt x="0" y="3978910"/>
                    </a:lnTo>
                    <a:lnTo>
                      <a:pt x="4458335" y="3978910"/>
                    </a:lnTo>
                    <a:lnTo>
                      <a:pt x="4620260" y="3837940"/>
                    </a:lnTo>
                    <a:lnTo>
                      <a:pt x="4458335" y="3696335"/>
                    </a:lnTo>
                    <a:lnTo>
                      <a:pt x="282574" y="3696335"/>
                    </a:lnTo>
                    <a:lnTo>
                      <a:pt x="282574" y="179704"/>
                    </a:lnTo>
                    <a:lnTo>
                      <a:pt x="137159" y="0"/>
                    </a:lnTo>
                    <a:close/>
                  </a:path>
                </a:pathLst>
              </a:custGeom>
              <a:solidFill>
                <a:srgbClr val="EA632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9" name="Google Shape;249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75454" y="1653032"/>
                <a:ext cx="1702435" cy="147192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0" name="Google Shape;250;p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142489" y="3469131"/>
                <a:ext cx="1703070" cy="14719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251;p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75454" y="3469131"/>
                <a:ext cx="1702435" cy="14719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2" name="Google Shape;252;p8"/>
              <p:cNvSpPr/>
              <p:nvPr/>
            </p:nvSpPr>
            <p:spPr>
              <a:xfrm>
                <a:off x="2182494" y="1680337"/>
                <a:ext cx="38989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389889" h="396239" extrusionOk="0">
                    <a:moveTo>
                      <a:pt x="194944" y="0"/>
                    </a:moveTo>
                    <a:lnTo>
                      <a:pt x="149860" y="5715"/>
                    </a:lnTo>
                    <a:lnTo>
                      <a:pt x="109219" y="20320"/>
                    </a:lnTo>
                    <a:lnTo>
                      <a:pt x="73025" y="43815"/>
                    </a:lnTo>
                    <a:lnTo>
                      <a:pt x="42544" y="74295"/>
                    </a:lnTo>
                    <a:lnTo>
                      <a:pt x="19685" y="111125"/>
                    </a:lnTo>
                    <a:lnTo>
                      <a:pt x="5080" y="153035"/>
                    </a:lnTo>
                    <a:lnTo>
                      <a:pt x="0" y="198120"/>
                    </a:lnTo>
                    <a:lnTo>
                      <a:pt x="5080" y="243840"/>
                    </a:lnTo>
                    <a:lnTo>
                      <a:pt x="19685" y="285750"/>
                    </a:lnTo>
                    <a:lnTo>
                      <a:pt x="42544" y="322580"/>
                    </a:lnTo>
                    <a:lnTo>
                      <a:pt x="73025" y="353060"/>
                    </a:lnTo>
                    <a:lnTo>
                      <a:pt x="109219" y="376555"/>
                    </a:lnTo>
                    <a:lnTo>
                      <a:pt x="149860" y="391160"/>
                    </a:lnTo>
                    <a:lnTo>
                      <a:pt x="194944" y="396240"/>
                    </a:lnTo>
                    <a:lnTo>
                      <a:pt x="239394" y="391160"/>
                    </a:lnTo>
                    <a:lnTo>
                      <a:pt x="280669" y="376555"/>
                    </a:lnTo>
                    <a:lnTo>
                      <a:pt x="316865" y="353060"/>
                    </a:lnTo>
                    <a:lnTo>
                      <a:pt x="347344" y="322580"/>
                    </a:lnTo>
                    <a:lnTo>
                      <a:pt x="370205" y="285750"/>
                    </a:lnTo>
                    <a:lnTo>
                      <a:pt x="384810" y="243840"/>
                    </a:lnTo>
                    <a:lnTo>
                      <a:pt x="389890" y="198120"/>
                    </a:lnTo>
                    <a:lnTo>
                      <a:pt x="384810" y="153035"/>
                    </a:lnTo>
                    <a:lnTo>
                      <a:pt x="370205" y="111125"/>
                    </a:lnTo>
                    <a:lnTo>
                      <a:pt x="347344" y="74295"/>
                    </a:lnTo>
                    <a:lnTo>
                      <a:pt x="316865" y="43815"/>
                    </a:lnTo>
                    <a:lnTo>
                      <a:pt x="280669" y="20320"/>
                    </a:lnTo>
                    <a:lnTo>
                      <a:pt x="239394" y="5715"/>
                    </a:lnTo>
                    <a:lnTo>
                      <a:pt x="1949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2182494" y="1680337"/>
                <a:ext cx="38989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389889" h="396239" extrusionOk="0">
                    <a:moveTo>
                      <a:pt x="389890" y="198120"/>
                    </a:moveTo>
                    <a:lnTo>
                      <a:pt x="384810" y="243840"/>
                    </a:lnTo>
                    <a:lnTo>
                      <a:pt x="370205" y="285750"/>
                    </a:lnTo>
                    <a:lnTo>
                      <a:pt x="347344" y="322580"/>
                    </a:lnTo>
                    <a:lnTo>
                      <a:pt x="316865" y="353060"/>
                    </a:lnTo>
                    <a:lnTo>
                      <a:pt x="280669" y="376555"/>
                    </a:lnTo>
                    <a:lnTo>
                      <a:pt x="239394" y="391160"/>
                    </a:lnTo>
                    <a:lnTo>
                      <a:pt x="194944" y="396240"/>
                    </a:lnTo>
                    <a:lnTo>
                      <a:pt x="149860" y="391160"/>
                    </a:lnTo>
                    <a:lnTo>
                      <a:pt x="109219" y="376555"/>
                    </a:lnTo>
                    <a:lnTo>
                      <a:pt x="73025" y="353060"/>
                    </a:lnTo>
                    <a:lnTo>
                      <a:pt x="42544" y="322580"/>
                    </a:lnTo>
                    <a:lnTo>
                      <a:pt x="19685" y="285750"/>
                    </a:lnTo>
                    <a:lnTo>
                      <a:pt x="5080" y="243840"/>
                    </a:lnTo>
                    <a:lnTo>
                      <a:pt x="0" y="198120"/>
                    </a:lnTo>
                    <a:lnTo>
                      <a:pt x="5080" y="153035"/>
                    </a:lnTo>
                    <a:lnTo>
                      <a:pt x="19685" y="111125"/>
                    </a:lnTo>
                    <a:lnTo>
                      <a:pt x="42544" y="74295"/>
                    </a:lnTo>
                    <a:lnTo>
                      <a:pt x="73025" y="43815"/>
                    </a:lnTo>
                    <a:lnTo>
                      <a:pt x="109219" y="20320"/>
                    </a:lnTo>
                    <a:lnTo>
                      <a:pt x="149860" y="5715"/>
                    </a:lnTo>
                    <a:lnTo>
                      <a:pt x="194944" y="0"/>
                    </a:lnTo>
                    <a:lnTo>
                      <a:pt x="239394" y="5715"/>
                    </a:lnTo>
                    <a:lnTo>
                      <a:pt x="280669" y="20320"/>
                    </a:lnTo>
                    <a:lnTo>
                      <a:pt x="316865" y="43815"/>
                    </a:lnTo>
                    <a:lnTo>
                      <a:pt x="347344" y="74295"/>
                    </a:lnTo>
                    <a:lnTo>
                      <a:pt x="370205" y="111125"/>
                    </a:lnTo>
                    <a:lnTo>
                      <a:pt x="384810" y="153035"/>
                    </a:lnTo>
                    <a:lnTo>
                      <a:pt x="389890" y="1981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AAC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4" name="Google Shape;254;p8"/>
            <p:cNvSpPr txBox="1"/>
            <p:nvPr/>
          </p:nvSpPr>
          <p:spPr>
            <a:xfrm>
              <a:off x="2872485" y="1804613"/>
              <a:ext cx="243204" cy="20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50"/>
                <a:buFont typeface="Calibri"/>
                <a:buNone/>
              </a:pPr>
              <a:r>
                <a:rPr lang="en-US" sz="12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</a:t>
              </a:r>
              <a:endParaRPr sz="12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2721736" y="2020394"/>
              <a:ext cx="544195" cy="145415"/>
            </a:xfrm>
            <a:custGeom>
              <a:avLst/>
              <a:gdLst/>
              <a:ahLst/>
              <a:cxnLst/>
              <a:rect l="l" t="t" r="r" b="b"/>
              <a:pathLst>
                <a:path w="544195" h="145414" extrusionOk="0">
                  <a:moveTo>
                    <a:pt x="19304" y="31369"/>
                  </a:moveTo>
                  <a:lnTo>
                    <a:pt x="0" y="31369"/>
                  </a:lnTo>
                  <a:lnTo>
                    <a:pt x="0" y="145034"/>
                  </a:lnTo>
                  <a:lnTo>
                    <a:pt x="20700" y="145034"/>
                  </a:lnTo>
                  <a:lnTo>
                    <a:pt x="20700" y="103505"/>
                  </a:lnTo>
                  <a:lnTo>
                    <a:pt x="67094" y="103505"/>
                  </a:lnTo>
                  <a:lnTo>
                    <a:pt x="70535" y="98298"/>
                  </a:lnTo>
                  <a:lnTo>
                    <a:pt x="33400" y="98298"/>
                  </a:lnTo>
                  <a:lnTo>
                    <a:pt x="29082" y="96012"/>
                  </a:lnTo>
                  <a:lnTo>
                    <a:pt x="25654" y="91567"/>
                  </a:lnTo>
                  <a:lnTo>
                    <a:pt x="22225" y="87249"/>
                  </a:lnTo>
                  <a:lnTo>
                    <a:pt x="20446" y="80391"/>
                  </a:lnTo>
                  <a:lnTo>
                    <a:pt x="33019" y="46736"/>
                  </a:lnTo>
                  <a:lnTo>
                    <a:pt x="70764" y="46736"/>
                  </a:lnTo>
                  <a:lnTo>
                    <a:pt x="68572" y="43434"/>
                  </a:lnTo>
                  <a:lnTo>
                    <a:pt x="19304" y="43434"/>
                  </a:lnTo>
                  <a:lnTo>
                    <a:pt x="19304" y="31369"/>
                  </a:lnTo>
                  <a:close/>
                </a:path>
                <a:path w="544195" h="145414" extrusionOk="0">
                  <a:moveTo>
                    <a:pt x="67094" y="103505"/>
                  </a:moveTo>
                  <a:lnTo>
                    <a:pt x="20700" y="103505"/>
                  </a:lnTo>
                  <a:lnTo>
                    <a:pt x="24511" y="107950"/>
                  </a:lnTo>
                  <a:lnTo>
                    <a:pt x="28193" y="110998"/>
                  </a:lnTo>
                  <a:lnTo>
                    <a:pt x="31750" y="112775"/>
                  </a:lnTo>
                  <a:lnTo>
                    <a:pt x="35179" y="114681"/>
                  </a:lnTo>
                  <a:lnTo>
                    <a:pt x="39115" y="115570"/>
                  </a:lnTo>
                  <a:lnTo>
                    <a:pt x="43433" y="115570"/>
                  </a:lnTo>
                  <a:lnTo>
                    <a:pt x="50030" y="114855"/>
                  </a:lnTo>
                  <a:lnTo>
                    <a:pt x="56102" y="112712"/>
                  </a:lnTo>
                  <a:lnTo>
                    <a:pt x="61650" y="109140"/>
                  </a:lnTo>
                  <a:lnTo>
                    <a:pt x="66675" y="104140"/>
                  </a:lnTo>
                  <a:lnTo>
                    <a:pt x="67094" y="103505"/>
                  </a:lnTo>
                  <a:close/>
                </a:path>
                <a:path w="544195" h="145414" extrusionOk="0">
                  <a:moveTo>
                    <a:pt x="70764" y="46736"/>
                  </a:moveTo>
                  <a:lnTo>
                    <a:pt x="42925" y="46736"/>
                  </a:lnTo>
                  <a:lnTo>
                    <a:pt x="46989" y="48768"/>
                  </a:lnTo>
                  <a:lnTo>
                    <a:pt x="53593" y="57150"/>
                  </a:lnTo>
                  <a:lnTo>
                    <a:pt x="54968" y="62992"/>
                  </a:lnTo>
                  <a:lnTo>
                    <a:pt x="55041" y="81744"/>
                  </a:lnTo>
                  <a:lnTo>
                    <a:pt x="53593" y="88138"/>
                  </a:lnTo>
                  <a:lnTo>
                    <a:pt x="47243" y="96266"/>
                  </a:lnTo>
                  <a:lnTo>
                    <a:pt x="43180" y="98298"/>
                  </a:lnTo>
                  <a:lnTo>
                    <a:pt x="70535" y="98298"/>
                  </a:lnTo>
                  <a:lnTo>
                    <a:pt x="70842" y="97833"/>
                  </a:lnTo>
                  <a:lnTo>
                    <a:pt x="73818" y="90360"/>
                  </a:lnTo>
                  <a:lnTo>
                    <a:pt x="75604" y="81744"/>
                  </a:lnTo>
                  <a:lnTo>
                    <a:pt x="76200" y="72009"/>
                  </a:lnTo>
                  <a:lnTo>
                    <a:pt x="75606" y="62555"/>
                  </a:lnTo>
                  <a:lnTo>
                    <a:pt x="73834" y="54197"/>
                  </a:lnTo>
                  <a:lnTo>
                    <a:pt x="70895" y="46934"/>
                  </a:lnTo>
                  <a:lnTo>
                    <a:pt x="70764" y="46736"/>
                  </a:lnTo>
                  <a:close/>
                </a:path>
                <a:path w="544195" h="145414" extrusionOk="0">
                  <a:moveTo>
                    <a:pt x="43561" y="29464"/>
                  </a:moveTo>
                  <a:lnTo>
                    <a:pt x="38354" y="29464"/>
                  </a:lnTo>
                  <a:lnTo>
                    <a:pt x="33655" y="30734"/>
                  </a:lnTo>
                  <a:lnTo>
                    <a:pt x="29463" y="33400"/>
                  </a:lnTo>
                  <a:lnTo>
                    <a:pt x="25145" y="35941"/>
                  </a:lnTo>
                  <a:lnTo>
                    <a:pt x="21717" y="39243"/>
                  </a:lnTo>
                  <a:lnTo>
                    <a:pt x="19304" y="43434"/>
                  </a:lnTo>
                  <a:lnTo>
                    <a:pt x="68572" y="43434"/>
                  </a:lnTo>
                  <a:lnTo>
                    <a:pt x="66801" y="40767"/>
                  </a:lnTo>
                  <a:lnTo>
                    <a:pt x="61777" y="35839"/>
                  </a:lnTo>
                  <a:lnTo>
                    <a:pt x="56229" y="32305"/>
                  </a:lnTo>
                  <a:lnTo>
                    <a:pt x="50157" y="30176"/>
                  </a:lnTo>
                  <a:lnTo>
                    <a:pt x="43561" y="29464"/>
                  </a:lnTo>
                  <a:close/>
                </a:path>
                <a:path w="544195" h="145414" extrusionOk="0">
                  <a:moveTo>
                    <a:pt x="109727" y="31369"/>
                  </a:moveTo>
                  <a:lnTo>
                    <a:pt x="89026" y="31369"/>
                  </a:lnTo>
                  <a:lnTo>
                    <a:pt x="89045" y="91313"/>
                  </a:lnTo>
                  <a:lnTo>
                    <a:pt x="89915" y="97282"/>
                  </a:lnTo>
                  <a:lnTo>
                    <a:pt x="91820" y="101600"/>
                  </a:lnTo>
                  <a:lnTo>
                    <a:pt x="93599" y="106045"/>
                  </a:lnTo>
                  <a:lnTo>
                    <a:pt x="96646" y="109474"/>
                  </a:lnTo>
                  <a:lnTo>
                    <a:pt x="105029" y="114300"/>
                  </a:lnTo>
                  <a:lnTo>
                    <a:pt x="109727" y="115570"/>
                  </a:lnTo>
                  <a:lnTo>
                    <a:pt x="120142" y="115570"/>
                  </a:lnTo>
                  <a:lnTo>
                    <a:pt x="125094" y="114300"/>
                  </a:lnTo>
                  <a:lnTo>
                    <a:pt x="129667" y="111760"/>
                  </a:lnTo>
                  <a:lnTo>
                    <a:pt x="134365" y="109220"/>
                  </a:lnTo>
                  <a:lnTo>
                    <a:pt x="138049" y="105791"/>
                  </a:lnTo>
                  <a:lnTo>
                    <a:pt x="140969" y="101346"/>
                  </a:lnTo>
                  <a:lnTo>
                    <a:pt x="160146" y="101346"/>
                  </a:lnTo>
                  <a:lnTo>
                    <a:pt x="160146" y="98933"/>
                  </a:lnTo>
                  <a:lnTo>
                    <a:pt x="119506" y="98933"/>
                  </a:lnTo>
                  <a:lnTo>
                    <a:pt x="116967" y="98171"/>
                  </a:lnTo>
                  <a:lnTo>
                    <a:pt x="114935" y="96647"/>
                  </a:lnTo>
                  <a:lnTo>
                    <a:pt x="113030" y="95123"/>
                  </a:lnTo>
                  <a:lnTo>
                    <a:pt x="111632" y="93091"/>
                  </a:lnTo>
                  <a:lnTo>
                    <a:pt x="110870" y="90424"/>
                  </a:lnTo>
                  <a:lnTo>
                    <a:pt x="110108" y="87884"/>
                  </a:lnTo>
                  <a:lnTo>
                    <a:pt x="109727" y="80772"/>
                  </a:lnTo>
                  <a:lnTo>
                    <a:pt x="109727" y="31369"/>
                  </a:lnTo>
                  <a:close/>
                </a:path>
                <a:path w="544195" h="145414" extrusionOk="0">
                  <a:moveTo>
                    <a:pt x="160146" y="101346"/>
                  </a:moveTo>
                  <a:lnTo>
                    <a:pt x="140969" y="101346"/>
                  </a:lnTo>
                  <a:lnTo>
                    <a:pt x="140969" y="113665"/>
                  </a:lnTo>
                  <a:lnTo>
                    <a:pt x="160146" y="113665"/>
                  </a:lnTo>
                  <a:lnTo>
                    <a:pt x="160146" y="101346"/>
                  </a:lnTo>
                  <a:close/>
                </a:path>
                <a:path w="544195" h="145414" extrusionOk="0">
                  <a:moveTo>
                    <a:pt x="160146" y="31369"/>
                  </a:moveTo>
                  <a:lnTo>
                    <a:pt x="139445" y="31369"/>
                  </a:lnTo>
                  <a:lnTo>
                    <a:pt x="139445" y="77850"/>
                  </a:lnTo>
                  <a:lnTo>
                    <a:pt x="138937" y="85217"/>
                  </a:lnTo>
                  <a:lnTo>
                    <a:pt x="136906" y="91313"/>
                  </a:lnTo>
                  <a:lnTo>
                    <a:pt x="135000" y="93853"/>
                  </a:lnTo>
                  <a:lnTo>
                    <a:pt x="129412" y="97917"/>
                  </a:lnTo>
                  <a:lnTo>
                    <a:pt x="126237" y="98933"/>
                  </a:lnTo>
                  <a:lnTo>
                    <a:pt x="160146" y="98933"/>
                  </a:lnTo>
                  <a:lnTo>
                    <a:pt x="160146" y="31369"/>
                  </a:lnTo>
                  <a:close/>
                </a:path>
                <a:path w="544195" h="145414" extrusionOk="0">
                  <a:moveTo>
                    <a:pt x="197357" y="31369"/>
                  </a:moveTo>
                  <a:lnTo>
                    <a:pt x="178181" y="31369"/>
                  </a:lnTo>
                  <a:lnTo>
                    <a:pt x="178181" y="113665"/>
                  </a:lnTo>
                  <a:lnTo>
                    <a:pt x="198881" y="113665"/>
                  </a:lnTo>
                  <a:lnTo>
                    <a:pt x="198881" y="67183"/>
                  </a:lnTo>
                  <a:lnTo>
                    <a:pt x="199389" y="60833"/>
                  </a:lnTo>
                  <a:lnTo>
                    <a:pt x="200406" y="57404"/>
                  </a:lnTo>
                  <a:lnTo>
                    <a:pt x="201549" y="54101"/>
                  </a:lnTo>
                  <a:lnTo>
                    <a:pt x="203454" y="51308"/>
                  </a:lnTo>
                  <a:lnTo>
                    <a:pt x="206375" y="49275"/>
                  </a:lnTo>
                  <a:lnTo>
                    <a:pt x="209169" y="47244"/>
                  </a:lnTo>
                  <a:lnTo>
                    <a:pt x="212344" y="46100"/>
                  </a:lnTo>
                  <a:lnTo>
                    <a:pt x="247889" y="46100"/>
                  </a:lnTo>
                  <a:lnTo>
                    <a:pt x="247523" y="44450"/>
                  </a:lnTo>
                  <a:lnTo>
                    <a:pt x="247099" y="43434"/>
                  </a:lnTo>
                  <a:lnTo>
                    <a:pt x="197357" y="43434"/>
                  </a:lnTo>
                  <a:lnTo>
                    <a:pt x="197357" y="31369"/>
                  </a:lnTo>
                  <a:close/>
                </a:path>
                <a:path w="544195" h="145414" extrusionOk="0">
                  <a:moveTo>
                    <a:pt x="247889" y="46100"/>
                  </a:moveTo>
                  <a:lnTo>
                    <a:pt x="218820" y="46100"/>
                  </a:lnTo>
                  <a:lnTo>
                    <a:pt x="221106" y="46863"/>
                  </a:lnTo>
                  <a:lnTo>
                    <a:pt x="223138" y="48260"/>
                  </a:lnTo>
                  <a:lnTo>
                    <a:pt x="228726" y="113665"/>
                  </a:lnTo>
                  <a:lnTo>
                    <a:pt x="249427" y="113665"/>
                  </a:lnTo>
                  <a:lnTo>
                    <a:pt x="249427" y="56134"/>
                  </a:lnTo>
                  <a:lnTo>
                    <a:pt x="249046" y="51308"/>
                  </a:lnTo>
                  <a:lnTo>
                    <a:pt x="247889" y="46100"/>
                  </a:lnTo>
                  <a:close/>
                </a:path>
                <a:path w="544195" h="145414" extrusionOk="0">
                  <a:moveTo>
                    <a:pt x="227711" y="29464"/>
                  </a:moveTo>
                  <a:lnTo>
                    <a:pt x="223138" y="29464"/>
                  </a:lnTo>
                  <a:lnTo>
                    <a:pt x="215709" y="30353"/>
                  </a:lnTo>
                  <a:lnTo>
                    <a:pt x="208962" y="32972"/>
                  </a:lnTo>
                  <a:lnTo>
                    <a:pt x="202832" y="37339"/>
                  </a:lnTo>
                  <a:lnTo>
                    <a:pt x="197357" y="43434"/>
                  </a:lnTo>
                  <a:lnTo>
                    <a:pt x="247099" y="43434"/>
                  </a:lnTo>
                  <a:lnTo>
                    <a:pt x="246252" y="41401"/>
                  </a:lnTo>
                  <a:lnTo>
                    <a:pt x="244220" y="38735"/>
                  </a:lnTo>
                  <a:lnTo>
                    <a:pt x="242315" y="36068"/>
                  </a:lnTo>
                  <a:lnTo>
                    <a:pt x="239521" y="33782"/>
                  </a:lnTo>
                  <a:lnTo>
                    <a:pt x="235712" y="32131"/>
                  </a:lnTo>
                  <a:lnTo>
                    <a:pt x="231855" y="30343"/>
                  </a:lnTo>
                  <a:lnTo>
                    <a:pt x="227711" y="29464"/>
                  </a:lnTo>
                  <a:close/>
                </a:path>
                <a:path w="544195" h="145414" extrusionOk="0">
                  <a:moveTo>
                    <a:pt x="287908" y="0"/>
                  </a:moveTo>
                  <a:lnTo>
                    <a:pt x="267207" y="0"/>
                  </a:lnTo>
                  <a:lnTo>
                    <a:pt x="267207" y="20193"/>
                  </a:lnTo>
                  <a:lnTo>
                    <a:pt x="287908" y="20193"/>
                  </a:lnTo>
                  <a:lnTo>
                    <a:pt x="287908" y="0"/>
                  </a:lnTo>
                  <a:close/>
                </a:path>
                <a:path w="544195" h="145414" extrusionOk="0">
                  <a:moveTo>
                    <a:pt x="287908" y="31369"/>
                  </a:moveTo>
                  <a:lnTo>
                    <a:pt x="267207" y="31369"/>
                  </a:lnTo>
                  <a:lnTo>
                    <a:pt x="267207" y="113665"/>
                  </a:lnTo>
                  <a:lnTo>
                    <a:pt x="287908" y="113665"/>
                  </a:lnTo>
                  <a:lnTo>
                    <a:pt x="287908" y="31369"/>
                  </a:lnTo>
                  <a:close/>
                </a:path>
                <a:path w="544195" h="145414" extrusionOk="0">
                  <a:moveTo>
                    <a:pt x="327025" y="48768"/>
                  </a:moveTo>
                  <a:lnTo>
                    <a:pt x="306324" y="48768"/>
                  </a:lnTo>
                  <a:lnTo>
                    <a:pt x="306387" y="93599"/>
                  </a:lnTo>
                  <a:lnTo>
                    <a:pt x="316483" y="113538"/>
                  </a:lnTo>
                  <a:lnTo>
                    <a:pt x="319405" y="114808"/>
                  </a:lnTo>
                  <a:lnTo>
                    <a:pt x="322833" y="115570"/>
                  </a:lnTo>
                  <a:lnTo>
                    <a:pt x="332613" y="115570"/>
                  </a:lnTo>
                  <a:lnTo>
                    <a:pt x="338074" y="114426"/>
                  </a:lnTo>
                  <a:lnTo>
                    <a:pt x="342900" y="112268"/>
                  </a:lnTo>
                  <a:lnTo>
                    <a:pt x="341335" y="97409"/>
                  </a:lnTo>
                  <a:lnTo>
                    <a:pt x="331469" y="97409"/>
                  </a:lnTo>
                  <a:lnTo>
                    <a:pt x="330326" y="97155"/>
                  </a:lnTo>
                  <a:lnTo>
                    <a:pt x="328294" y="95631"/>
                  </a:lnTo>
                  <a:lnTo>
                    <a:pt x="327787" y="94742"/>
                  </a:lnTo>
                  <a:lnTo>
                    <a:pt x="327406" y="93599"/>
                  </a:lnTo>
                  <a:lnTo>
                    <a:pt x="327151" y="92456"/>
                  </a:lnTo>
                  <a:lnTo>
                    <a:pt x="327025" y="48768"/>
                  </a:lnTo>
                  <a:close/>
                </a:path>
                <a:path w="544195" h="145414" extrusionOk="0">
                  <a:moveTo>
                    <a:pt x="341121" y="95376"/>
                  </a:moveTo>
                  <a:lnTo>
                    <a:pt x="337438" y="96774"/>
                  </a:lnTo>
                  <a:lnTo>
                    <a:pt x="334771" y="97409"/>
                  </a:lnTo>
                  <a:lnTo>
                    <a:pt x="341335" y="97409"/>
                  </a:lnTo>
                  <a:lnTo>
                    <a:pt x="341121" y="95376"/>
                  </a:lnTo>
                  <a:close/>
                </a:path>
                <a:path w="544195" h="145414" extrusionOk="0">
                  <a:moveTo>
                    <a:pt x="341249" y="31369"/>
                  </a:moveTo>
                  <a:lnTo>
                    <a:pt x="296799" y="31369"/>
                  </a:lnTo>
                  <a:lnTo>
                    <a:pt x="296799" y="48768"/>
                  </a:lnTo>
                  <a:lnTo>
                    <a:pt x="341249" y="48768"/>
                  </a:lnTo>
                  <a:lnTo>
                    <a:pt x="341249" y="31369"/>
                  </a:lnTo>
                  <a:close/>
                </a:path>
                <a:path w="544195" h="145414" extrusionOk="0">
                  <a:moveTo>
                    <a:pt x="327025" y="2286"/>
                  </a:moveTo>
                  <a:lnTo>
                    <a:pt x="306324" y="14986"/>
                  </a:lnTo>
                  <a:lnTo>
                    <a:pt x="306324" y="31369"/>
                  </a:lnTo>
                  <a:lnTo>
                    <a:pt x="327025" y="31369"/>
                  </a:lnTo>
                  <a:lnTo>
                    <a:pt x="327025" y="2286"/>
                  </a:lnTo>
                  <a:close/>
                </a:path>
                <a:path w="544195" h="145414" extrusionOk="0">
                  <a:moveTo>
                    <a:pt x="376808" y="0"/>
                  </a:moveTo>
                  <a:lnTo>
                    <a:pt x="356107" y="0"/>
                  </a:lnTo>
                  <a:lnTo>
                    <a:pt x="356107" y="20193"/>
                  </a:lnTo>
                  <a:lnTo>
                    <a:pt x="376808" y="20193"/>
                  </a:lnTo>
                  <a:lnTo>
                    <a:pt x="376808" y="0"/>
                  </a:lnTo>
                  <a:close/>
                </a:path>
                <a:path w="544195" h="145414" extrusionOk="0">
                  <a:moveTo>
                    <a:pt x="376808" y="31369"/>
                  </a:moveTo>
                  <a:lnTo>
                    <a:pt x="356107" y="31369"/>
                  </a:lnTo>
                  <a:lnTo>
                    <a:pt x="356107" y="113665"/>
                  </a:lnTo>
                  <a:lnTo>
                    <a:pt x="376808" y="113665"/>
                  </a:lnTo>
                  <a:lnTo>
                    <a:pt x="376808" y="31369"/>
                  </a:lnTo>
                  <a:close/>
                </a:path>
                <a:path w="544195" h="145414" extrusionOk="0">
                  <a:moveTo>
                    <a:pt x="405892" y="31369"/>
                  </a:moveTo>
                  <a:lnTo>
                    <a:pt x="384175" y="31369"/>
                  </a:lnTo>
                  <a:lnTo>
                    <a:pt x="415798" y="113665"/>
                  </a:lnTo>
                  <a:lnTo>
                    <a:pt x="434339" y="113665"/>
                  </a:lnTo>
                  <a:lnTo>
                    <a:pt x="444279" y="87375"/>
                  </a:lnTo>
                  <a:lnTo>
                    <a:pt x="424942" y="87375"/>
                  </a:lnTo>
                  <a:lnTo>
                    <a:pt x="420624" y="73406"/>
                  </a:lnTo>
                  <a:lnTo>
                    <a:pt x="405892" y="31369"/>
                  </a:lnTo>
                  <a:close/>
                </a:path>
                <a:path w="544195" h="145414" extrusionOk="0">
                  <a:moveTo>
                    <a:pt x="465455" y="31369"/>
                  </a:moveTo>
                  <a:lnTo>
                    <a:pt x="444119" y="31369"/>
                  </a:lnTo>
                  <a:lnTo>
                    <a:pt x="429260" y="73406"/>
                  </a:lnTo>
                  <a:lnTo>
                    <a:pt x="427736" y="77978"/>
                  </a:lnTo>
                  <a:lnTo>
                    <a:pt x="427100" y="80391"/>
                  </a:lnTo>
                  <a:lnTo>
                    <a:pt x="426846" y="81534"/>
                  </a:lnTo>
                  <a:lnTo>
                    <a:pt x="426085" y="83820"/>
                  </a:lnTo>
                  <a:lnTo>
                    <a:pt x="424942" y="87375"/>
                  </a:lnTo>
                  <a:lnTo>
                    <a:pt x="444279" y="87375"/>
                  </a:lnTo>
                  <a:lnTo>
                    <a:pt x="465455" y="31369"/>
                  </a:lnTo>
                  <a:close/>
                </a:path>
                <a:path w="544195" h="145414" extrusionOk="0">
                  <a:moveTo>
                    <a:pt x="506602" y="29464"/>
                  </a:moveTo>
                  <a:lnTo>
                    <a:pt x="473293" y="54864"/>
                  </a:lnTo>
                  <a:lnTo>
                    <a:pt x="470788" y="73151"/>
                  </a:lnTo>
                  <a:lnTo>
                    <a:pt x="471267" y="81345"/>
                  </a:lnTo>
                  <a:lnTo>
                    <a:pt x="499110" y="114688"/>
                  </a:lnTo>
                  <a:lnTo>
                    <a:pt x="508635" y="115570"/>
                  </a:lnTo>
                  <a:lnTo>
                    <a:pt x="517270" y="115570"/>
                  </a:lnTo>
                  <a:lnTo>
                    <a:pt x="524382" y="113411"/>
                  </a:lnTo>
                  <a:lnTo>
                    <a:pt x="530098" y="109347"/>
                  </a:lnTo>
                  <a:lnTo>
                    <a:pt x="535813" y="105156"/>
                  </a:lnTo>
                  <a:lnTo>
                    <a:pt x="539916" y="99187"/>
                  </a:lnTo>
                  <a:lnTo>
                    <a:pt x="504189" y="99187"/>
                  </a:lnTo>
                  <a:lnTo>
                    <a:pt x="500125" y="97409"/>
                  </a:lnTo>
                  <a:lnTo>
                    <a:pt x="493775" y="90297"/>
                  </a:lnTo>
                  <a:lnTo>
                    <a:pt x="492125" y="85217"/>
                  </a:lnTo>
                  <a:lnTo>
                    <a:pt x="491998" y="78740"/>
                  </a:lnTo>
                  <a:lnTo>
                    <a:pt x="543813" y="78740"/>
                  </a:lnTo>
                  <a:lnTo>
                    <a:pt x="543359" y="67052"/>
                  </a:lnTo>
                  <a:lnTo>
                    <a:pt x="543073" y="65405"/>
                  </a:lnTo>
                  <a:lnTo>
                    <a:pt x="492379" y="65405"/>
                  </a:lnTo>
                  <a:lnTo>
                    <a:pt x="492336" y="63434"/>
                  </a:lnTo>
                  <a:lnTo>
                    <a:pt x="503300" y="46100"/>
                  </a:lnTo>
                  <a:lnTo>
                    <a:pt x="537014" y="46100"/>
                  </a:lnTo>
                  <a:lnTo>
                    <a:pt x="534162" y="41656"/>
                  </a:lnTo>
                  <a:lnTo>
                    <a:pt x="528659" y="36322"/>
                  </a:lnTo>
                  <a:lnTo>
                    <a:pt x="522239" y="32512"/>
                  </a:lnTo>
                  <a:lnTo>
                    <a:pt x="514891" y="30226"/>
                  </a:lnTo>
                  <a:lnTo>
                    <a:pt x="506602" y="29464"/>
                  </a:lnTo>
                  <a:close/>
                </a:path>
                <a:path w="544195" h="145414" extrusionOk="0">
                  <a:moveTo>
                    <a:pt x="522096" y="87503"/>
                  </a:moveTo>
                  <a:lnTo>
                    <a:pt x="520954" y="91567"/>
                  </a:lnTo>
                  <a:lnTo>
                    <a:pt x="519302" y="94615"/>
                  </a:lnTo>
                  <a:lnTo>
                    <a:pt x="514857" y="98298"/>
                  </a:lnTo>
                  <a:lnTo>
                    <a:pt x="512190" y="99187"/>
                  </a:lnTo>
                  <a:lnTo>
                    <a:pt x="539916" y="99187"/>
                  </a:lnTo>
                  <a:lnTo>
                    <a:pt x="542671" y="91059"/>
                  </a:lnTo>
                  <a:lnTo>
                    <a:pt x="522096" y="87503"/>
                  </a:lnTo>
                  <a:close/>
                </a:path>
                <a:path w="544195" h="145414" extrusionOk="0">
                  <a:moveTo>
                    <a:pt x="537014" y="46100"/>
                  </a:moveTo>
                  <a:lnTo>
                    <a:pt x="512063" y="46100"/>
                  </a:lnTo>
                  <a:lnTo>
                    <a:pt x="515619" y="47751"/>
                  </a:lnTo>
                  <a:lnTo>
                    <a:pt x="518668" y="51054"/>
                  </a:lnTo>
                  <a:lnTo>
                    <a:pt x="521588" y="54356"/>
                  </a:lnTo>
                  <a:lnTo>
                    <a:pt x="523113" y="59182"/>
                  </a:lnTo>
                  <a:lnTo>
                    <a:pt x="523239" y="65405"/>
                  </a:lnTo>
                  <a:lnTo>
                    <a:pt x="543073" y="65405"/>
                  </a:lnTo>
                  <a:lnTo>
                    <a:pt x="541607" y="56959"/>
                  </a:lnTo>
                  <a:lnTo>
                    <a:pt x="538545" y="48486"/>
                  </a:lnTo>
                  <a:lnTo>
                    <a:pt x="537014" y="46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6" name="Google Shape;256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58998" y="2274316"/>
              <a:ext cx="663701" cy="281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671317" y="2844292"/>
              <a:ext cx="638682" cy="92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05606" y="5345906"/>
              <a:ext cx="1682495" cy="1082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8"/>
            <p:cNvSpPr txBox="1"/>
            <p:nvPr/>
          </p:nvSpPr>
          <p:spPr>
            <a:xfrm>
              <a:off x="4675306" y="1761779"/>
              <a:ext cx="811530" cy="397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8255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50"/>
                <a:buFont typeface="Calibri"/>
                <a:buNone/>
              </a:pPr>
              <a:r>
                <a:rPr lang="en-US" sz="12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WITH</a:t>
              </a:r>
              <a:br>
                <a:rPr lang="en-US" sz="12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2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restorative</a:t>
              </a:r>
              <a:endParaRPr sz="12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 txBox="1"/>
            <p:nvPr/>
          </p:nvSpPr>
          <p:spPr>
            <a:xfrm>
              <a:off x="2758185" y="2619425"/>
              <a:ext cx="476884" cy="166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win/lose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 txBox="1"/>
            <p:nvPr/>
          </p:nvSpPr>
          <p:spPr>
            <a:xfrm>
              <a:off x="2656585" y="2974399"/>
              <a:ext cx="680085" cy="166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stigmatising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 txBox="1"/>
            <p:nvPr/>
          </p:nvSpPr>
          <p:spPr>
            <a:xfrm>
              <a:off x="4846382" y="2305457"/>
              <a:ext cx="1189497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5080" lvl="0" indent="298450" algn="l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solving respectful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 txBox="1"/>
            <p:nvPr/>
          </p:nvSpPr>
          <p:spPr>
            <a:xfrm>
              <a:off x="4921369" y="2896141"/>
              <a:ext cx="730250" cy="166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responsibility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 txBox="1"/>
            <p:nvPr/>
          </p:nvSpPr>
          <p:spPr>
            <a:xfrm>
              <a:off x="2821685" y="3593771"/>
              <a:ext cx="351790" cy="20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50"/>
                <a:buFont typeface="Calibri"/>
                <a:buNone/>
              </a:pPr>
              <a:r>
                <a:rPr lang="en-US" sz="12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NOT</a:t>
              </a:r>
              <a:endParaRPr sz="12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 txBox="1"/>
            <p:nvPr/>
          </p:nvSpPr>
          <p:spPr>
            <a:xfrm>
              <a:off x="2525735" y="4139685"/>
              <a:ext cx="810935" cy="589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ctr" rtl="0">
                <a:lnSpc>
                  <a:spcPct val="125099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indifferent unsafe </a:t>
              </a:r>
              <a:b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lazy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8"/>
            <p:cNvSpPr txBox="1"/>
            <p:nvPr/>
          </p:nvSpPr>
          <p:spPr>
            <a:xfrm>
              <a:off x="4846382" y="4134637"/>
              <a:ext cx="565785" cy="396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015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protective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50800" marR="0" lvl="0" indent="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rescuing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8"/>
            <p:cNvSpPr txBox="1"/>
            <p:nvPr/>
          </p:nvSpPr>
          <p:spPr>
            <a:xfrm>
              <a:off x="4874640" y="4708177"/>
              <a:ext cx="509270" cy="166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en-US" sz="10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excusing</a:t>
              </a:r>
              <a:endPara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8"/>
            <p:cNvSpPr txBox="1"/>
            <p:nvPr/>
          </p:nvSpPr>
          <p:spPr>
            <a:xfrm rot="-5400000">
              <a:off x="462649" y="3507735"/>
              <a:ext cx="2327400" cy="210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1913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50"/>
                <a:buFont typeface="Calibri"/>
                <a:buNone/>
              </a:pPr>
              <a:r>
                <a:rPr lang="en-US" sz="11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STRUCTURES • LIMITS • EXPECTATIONS</a:t>
              </a:r>
              <a:endParaRPr sz="11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 txBox="1"/>
            <p:nvPr/>
          </p:nvSpPr>
          <p:spPr>
            <a:xfrm>
              <a:off x="1731635" y="1014316"/>
              <a:ext cx="4304244" cy="487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2500"/>
                <a:buFont typeface="Calibri"/>
                <a:buNone/>
              </a:pPr>
              <a:r>
                <a:rPr lang="en-US" sz="25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The Social Discipline Window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 txBox="1"/>
            <p:nvPr/>
          </p:nvSpPr>
          <p:spPr>
            <a:xfrm>
              <a:off x="1012055" y="1555594"/>
              <a:ext cx="582334" cy="205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50"/>
                <a:buFont typeface="Calibri"/>
                <a:buNone/>
              </a:pPr>
              <a:r>
                <a:rPr lang="en-US" sz="125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HIGH</a:t>
              </a:r>
              <a:endParaRPr sz="125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"/>
          <p:cNvSpPr/>
          <p:nvPr/>
        </p:nvSpPr>
        <p:spPr>
          <a:xfrm>
            <a:off x="352884" y="3928948"/>
            <a:ext cx="6841172" cy="2002675"/>
          </a:xfrm>
          <a:prstGeom prst="rect">
            <a:avLst/>
          </a:prstGeom>
          <a:solidFill>
            <a:srgbClr val="FFEFE4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 t="1" r="186" b="48139"/>
          <a:stretch/>
        </p:blipFill>
        <p:spPr>
          <a:xfrm>
            <a:off x="352883" y="3928948"/>
            <a:ext cx="6841171" cy="1999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7"/>
          <p:cNvSpPr txBox="1">
            <a:spLocks noGrp="1"/>
          </p:cNvSpPr>
          <p:nvPr>
            <p:ph type="title"/>
          </p:nvPr>
        </p:nvSpPr>
        <p:spPr>
          <a:xfrm>
            <a:off x="352885" y="924839"/>
            <a:ext cx="6625765" cy="7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</a:pPr>
            <a:r>
              <a:rPr lang="en-US" dirty="0"/>
              <a:t>Ask versus Tell                                               WARM</a:t>
            </a:r>
            <a:endParaRPr dirty="0"/>
          </a:p>
        </p:txBody>
      </p:sp>
      <p:sp>
        <p:nvSpPr>
          <p:cNvPr id="217" name="Google Shape;217;p7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18" name="Google Shape;218;p7"/>
          <p:cNvSpPr txBox="1"/>
          <p:nvPr/>
        </p:nvSpPr>
        <p:spPr>
          <a:xfrm>
            <a:off x="2133600" y="6723574"/>
            <a:ext cx="5060950" cy="50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</a:pPr>
            <a:r>
              <a:rPr lang="en-NZ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Adapted Jansen/</a:t>
            </a:r>
            <a:r>
              <a:rPr lang="en-NZ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Matla</a:t>
            </a:r>
            <a:r>
              <a:rPr lang="en-NZ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2011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 txBox="1"/>
          <p:nvPr/>
        </p:nvSpPr>
        <p:spPr>
          <a:xfrm>
            <a:off x="6437884" y="10113960"/>
            <a:ext cx="216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50" rIns="0" bIns="0" anchor="t" anchorCtr="0">
            <a:spAutoFit/>
          </a:bodyPr>
          <a:lstStyle/>
          <a:p>
            <a:pPr marL="38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Arial"/>
              <a:buNone/>
            </a:pPr>
            <a:fld id="{00000000-1234-1234-1234-123412341234}" type="slidenum">
              <a:rPr lang="en-US" sz="15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5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" name="Google Shape;221;p7"/>
          <p:cNvGrpSpPr/>
          <p:nvPr/>
        </p:nvGrpSpPr>
        <p:grpSpPr>
          <a:xfrm>
            <a:off x="136985" y="3477827"/>
            <a:ext cx="3725984" cy="3245748"/>
            <a:chOff x="1423672" y="3567814"/>
            <a:chExt cx="4010661" cy="3237230"/>
          </a:xfrm>
        </p:grpSpPr>
        <p:sp>
          <p:nvSpPr>
            <p:cNvPr id="222" name="Google Shape;222;p7"/>
            <p:cNvSpPr txBox="1"/>
            <p:nvPr/>
          </p:nvSpPr>
          <p:spPr>
            <a:xfrm flipV="1">
              <a:off x="2312086" y="6418232"/>
              <a:ext cx="2142647" cy="124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Adapted Jansen / </a:t>
              </a:r>
              <a:r>
                <a:rPr lang="en-US" sz="800" b="0" i="0" u="none" strike="noStrike" cap="none" dirty="0" err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Matla</a:t>
              </a:r>
              <a:r>
                <a:rPr lang="en-US" sz="800" b="0" i="0" u="none" strike="noStrike" cap="none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 2011</a:t>
              </a:r>
              <a:endParaRPr sz="8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3" name="Google Shape;223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3672" y="3567814"/>
              <a:ext cx="4010661" cy="3237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7"/>
            <p:cNvSpPr txBox="1"/>
            <p:nvPr/>
          </p:nvSpPr>
          <p:spPr>
            <a:xfrm>
              <a:off x="4043212" y="5277723"/>
              <a:ext cx="866100" cy="645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66350" rIns="0" bIns="0" anchor="t" anchorCtr="0">
              <a:spAutoFit/>
            </a:bodyPr>
            <a:lstStyle/>
            <a:p>
              <a:pPr marL="9715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Answer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715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 txBox="1"/>
            <p:nvPr/>
          </p:nvSpPr>
          <p:spPr>
            <a:xfrm>
              <a:off x="2503549" y="5299899"/>
              <a:ext cx="866100" cy="661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82225" rIns="0" bIns="0" anchor="t" anchorCtr="0">
              <a:spAutoFit/>
            </a:bodyPr>
            <a:lstStyle/>
            <a:p>
              <a:pPr marL="14605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Ignore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4605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 txBox="1"/>
            <p:nvPr/>
          </p:nvSpPr>
          <p:spPr>
            <a:xfrm>
              <a:off x="4064144" y="4089927"/>
              <a:ext cx="866100" cy="65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72700" rIns="0" bIns="0" anchor="t" anchorCtr="0">
              <a:spAutoFit/>
            </a:bodyPr>
            <a:lstStyle/>
            <a:p>
              <a:pPr marL="26225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Ask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6225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 txBox="1"/>
            <p:nvPr/>
          </p:nvSpPr>
          <p:spPr>
            <a:xfrm>
              <a:off x="2505050" y="4087976"/>
              <a:ext cx="863100" cy="655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176525" rIns="0" bIns="0" anchor="t" anchorCtr="0">
              <a:spAutoFit/>
            </a:bodyPr>
            <a:lstStyle/>
            <a:p>
              <a:pPr marL="26987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50"/>
                <a:buFont typeface="Arial"/>
                <a:buNone/>
              </a:pPr>
              <a:r>
                <a:rPr lang="en-US" sz="10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Tell</a:t>
              </a:r>
              <a:endParaRPr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6987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50"/>
                <a:buFont typeface="Arial"/>
                <a:buNone/>
              </a:pPr>
              <a:endParaRPr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28" name="Google Shape;228;p7"/>
          <p:cNvGraphicFramePr/>
          <p:nvPr>
            <p:extLst>
              <p:ext uri="{D42A27DB-BD31-4B8C-83A1-F6EECF244321}">
                <p14:modId xmlns:p14="http://schemas.microsoft.com/office/powerpoint/2010/main" val="3441607467"/>
              </p:ext>
            </p:extLst>
          </p:nvPr>
        </p:nvGraphicFramePr>
        <p:xfrm>
          <a:off x="352393" y="1522782"/>
          <a:ext cx="4834203" cy="1718151"/>
        </p:xfrm>
        <a:graphic>
          <a:graphicData uri="http://schemas.openxmlformats.org/drawingml/2006/table">
            <a:tbl>
              <a:tblPr>
                <a:noFill/>
                <a:tableStyleId>{6B849330-564C-4574-8A53-244888845D44}</a:tableStyleId>
              </a:tblPr>
              <a:tblGrid>
                <a:gridCol w="483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7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1C654B3-D962-4482-BCD1-C4E455E17949}"/>
              </a:ext>
            </a:extLst>
          </p:cNvPr>
          <p:cNvSpPr/>
          <p:nvPr/>
        </p:nvSpPr>
        <p:spPr>
          <a:xfrm>
            <a:off x="136985" y="6960469"/>
            <a:ext cx="7057069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accent4"/>
              </a:buClr>
              <a:buSzPts val="1300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5 Steps of a Restorative Chat</a:t>
            </a:r>
            <a:endParaRPr lang="en-NZ" sz="1600" dirty="0"/>
          </a:p>
          <a:p>
            <a:pPr marL="469900" lvl="1" indent="-235583">
              <a:spcBef>
                <a:spcPts val="810"/>
              </a:spcBef>
              <a:buClr>
                <a:schemeClr val="accent4"/>
              </a:buClr>
              <a:buSzPts val="900"/>
              <a:buFont typeface="Arial"/>
              <a:buAutoNum type="arabicPeriod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Tell the story - </a:t>
            </a:r>
            <a:r>
              <a:rPr lang="en-NZ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Tell me what happened?</a:t>
            </a:r>
            <a:endParaRPr lang="en-NZ" sz="1600" dirty="0"/>
          </a:p>
          <a:p>
            <a:pPr marL="469900" lvl="1" indent="-235583">
              <a:spcBef>
                <a:spcPts val="810"/>
              </a:spcBef>
              <a:buClr>
                <a:schemeClr val="accent4"/>
              </a:buClr>
              <a:buSzPts val="900"/>
              <a:buFont typeface="Arial"/>
              <a:buAutoNum type="arabicPeriod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Explore the harm - </a:t>
            </a:r>
            <a:r>
              <a:rPr lang="en-NZ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Who do you think has been affected? In what ways?</a:t>
            </a:r>
            <a:endParaRPr lang="en-NZ" sz="1600" dirty="0"/>
          </a:p>
          <a:p>
            <a:pPr marL="469900" lvl="1" indent="-235583">
              <a:spcBef>
                <a:spcPts val="810"/>
              </a:spcBef>
              <a:buClr>
                <a:schemeClr val="accent4"/>
              </a:buClr>
              <a:buSzPts val="900"/>
              <a:buFont typeface="Arial"/>
              <a:buAutoNum type="arabicPeriod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Repair the harm – </a:t>
            </a:r>
            <a:r>
              <a:rPr lang="en-NZ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What do you think needs to happen to put things right?</a:t>
            </a:r>
            <a:endParaRPr lang="en-NZ" sz="1600" dirty="0"/>
          </a:p>
          <a:p>
            <a:pPr marL="469900" lvl="1" indent="-235583">
              <a:spcBef>
                <a:spcPts val="810"/>
              </a:spcBef>
              <a:buClr>
                <a:schemeClr val="accent4"/>
              </a:buClr>
              <a:buSzPts val="900"/>
              <a:buFont typeface="Arial"/>
              <a:buAutoNum type="arabicPeriod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Reach an agreement </a:t>
            </a:r>
            <a:r>
              <a:rPr lang="en-NZ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– So you’ve agreed to….</a:t>
            </a:r>
          </a:p>
          <a:p>
            <a:pPr marL="234317" lvl="1">
              <a:spcBef>
                <a:spcPts val="810"/>
              </a:spcBef>
              <a:buClr>
                <a:schemeClr val="accent4"/>
              </a:buClr>
              <a:buSzPts val="900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</a:t>
            </a:r>
            <a:r>
              <a:rPr lang="en-NZ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What will you do differently next time?</a:t>
            </a:r>
            <a:endParaRPr lang="en-NZ" sz="1600" dirty="0"/>
          </a:p>
          <a:p>
            <a:pPr marL="469900" lvl="1" indent="-235583">
              <a:spcBef>
                <a:spcPts val="810"/>
              </a:spcBef>
              <a:buClr>
                <a:schemeClr val="accent4"/>
              </a:buClr>
              <a:buSzPts val="900"/>
              <a:buFont typeface="Arial"/>
              <a:buAutoNum type="arabicPeriod"/>
            </a:pPr>
            <a:r>
              <a:rPr lang="en-NZ" sz="1600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Plan follow-up – I will</a:t>
            </a:r>
            <a:r>
              <a:rPr lang="en-NZ" sz="16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check in with you and the other person on……</a:t>
            </a:r>
          </a:p>
          <a:p>
            <a:pPr marL="234317" lvl="1">
              <a:spcBef>
                <a:spcPts val="810"/>
              </a:spcBef>
              <a:buClr>
                <a:schemeClr val="accent4"/>
              </a:buClr>
              <a:buSzPts val="900"/>
            </a:pPr>
            <a:endParaRPr lang="mi-NZ" sz="1600" dirty="0">
              <a:solidFill>
                <a:schemeClr val="accent4"/>
              </a:solidFill>
              <a:latin typeface="Calibri"/>
              <a:cs typeface="Calibri"/>
              <a:sym typeface="Calibri"/>
            </a:endParaRPr>
          </a:p>
          <a:p>
            <a:pPr marL="234317" lvl="1">
              <a:spcBef>
                <a:spcPts val="810"/>
              </a:spcBef>
              <a:buClr>
                <a:schemeClr val="accent4"/>
              </a:buClr>
              <a:buSzPts val="900"/>
            </a:pPr>
            <a:r>
              <a:rPr lang="mi-NZ" sz="1700" b="1" dirty="0">
                <a:solidFill>
                  <a:schemeClr val="accent4"/>
                </a:solidFill>
                <a:latin typeface="Calibri"/>
                <a:cs typeface="Calibri"/>
                <a:sym typeface="Calibri"/>
              </a:rPr>
              <a:t>‘The key is certainty rather than severity’.     Bill Rogers</a:t>
            </a:r>
            <a:endParaRPr lang="en-NZ" sz="1700" b="1" dirty="0"/>
          </a:p>
          <a:p>
            <a:pPr marL="234317" lvl="1">
              <a:spcBef>
                <a:spcPts val="810"/>
              </a:spcBef>
              <a:buClr>
                <a:schemeClr val="accent4"/>
              </a:buClr>
              <a:buSzPts val="900"/>
            </a:pPr>
            <a:endParaRPr lang="en-NZ" sz="1600" i="1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1094E-321F-4F0D-BEB0-6742F0A72C08}"/>
              </a:ext>
            </a:extLst>
          </p:cNvPr>
          <p:cNvSpPr/>
          <p:nvPr/>
        </p:nvSpPr>
        <p:spPr>
          <a:xfrm>
            <a:off x="3862971" y="3896877"/>
            <a:ext cx="333108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800"/>
            </a:pPr>
            <a:r>
              <a:rPr lang="en-NZ" sz="18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Two Guiding Principles</a:t>
            </a:r>
            <a:endParaRPr lang="en-NZ" sz="18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 algn="ctr">
              <a:buClr>
                <a:srgbClr val="FFFFFF"/>
              </a:buClr>
              <a:buSzPts val="1800"/>
            </a:pPr>
            <a:endParaRPr lang="en-NZ" sz="1600" b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ts val="1800"/>
            </a:pPr>
            <a:r>
              <a:rPr lang="en-NZ" sz="16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 more harm is caused.</a:t>
            </a:r>
          </a:p>
          <a:p>
            <a:pPr lvl="0" algn="ctr">
              <a:buClr>
                <a:schemeClr val="dk1"/>
              </a:buClr>
              <a:buSzPts val="1800"/>
            </a:pPr>
            <a:br>
              <a:rPr lang="en-NZ" sz="16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NZ" sz="16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needs of those </a:t>
            </a:r>
            <a:endParaRPr lang="en-NZ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 algn="ctr">
              <a:buClr>
                <a:schemeClr val="dk1"/>
              </a:buClr>
              <a:buSzPts val="1800"/>
            </a:pPr>
            <a:r>
              <a:rPr lang="en-NZ" sz="16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involved in the incident</a:t>
            </a:r>
          </a:p>
          <a:p>
            <a:pPr lvl="0" algn="ctr">
              <a:buClr>
                <a:schemeClr val="dk1"/>
              </a:buClr>
              <a:buSzPts val="1800"/>
            </a:pPr>
            <a:r>
              <a:rPr lang="en-NZ" sz="16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 are met where possible.</a:t>
            </a:r>
          </a:p>
          <a:p>
            <a:pPr lvl="0" algn="ctr">
              <a:buClr>
                <a:schemeClr val="dk1"/>
              </a:buClr>
              <a:buSzPts val="1800"/>
            </a:pPr>
            <a:br>
              <a:rPr lang="en-NZ" sz="1600" b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NZ" sz="1600" b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80C830-D833-1D6F-DCCF-753E33A0481D}"/>
              </a:ext>
            </a:extLst>
          </p:cNvPr>
          <p:cNvSpPr txBox="1"/>
          <p:nvPr/>
        </p:nvSpPr>
        <p:spPr>
          <a:xfrm>
            <a:off x="5336498" y="1352305"/>
            <a:ext cx="26832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000" b="1" dirty="0">
                <a:solidFill>
                  <a:schemeClr val="accent4"/>
                </a:solidFill>
              </a:rPr>
              <a:t>W</a:t>
            </a:r>
            <a:r>
              <a:rPr lang="mi-NZ" sz="1800" dirty="0">
                <a:solidFill>
                  <a:schemeClr val="accent4"/>
                </a:solidFill>
              </a:rPr>
              <a:t>hat happened?</a:t>
            </a:r>
          </a:p>
          <a:p>
            <a:endParaRPr lang="mi-NZ" sz="1800" b="1" dirty="0">
              <a:solidFill>
                <a:schemeClr val="accent4"/>
              </a:solidFill>
            </a:endParaRPr>
          </a:p>
          <a:p>
            <a:r>
              <a:rPr lang="mi-NZ" sz="2200" b="1" dirty="0">
                <a:solidFill>
                  <a:schemeClr val="accent4"/>
                </a:solidFill>
              </a:rPr>
              <a:t>A</a:t>
            </a:r>
            <a:r>
              <a:rPr lang="mi-NZ" sz="1800" dirty="0">
                <a:solidFill>
                  <a:schemeClr val="accent4"/>
                </a:solidFill>
              </a:rPr>
              <a:t>ffected who?</a:t>
            </a:r>
          </a:p>
          <a:p>
            <a:endParaRPr lang="mi-NZ" sz="1800" b="1" dirty="0">
              <a:solidFill>
                <a:schemeClr val="accent4"/>
              </a:solidFill>
            </a:endParaRPr>
          </a:p>
          <a:p>
            <a:r>
              <a:rPr lang="mi-NZ" sz="2200" b="1" dirty="0">
                <a:solidFill>
                  <a:schemeClr val="accent4"/>
                </a:solidFill>
              </a:rPr>
              <a:t>R</a:t>
            </a:r>
            <a:r>
              <a:rPr lang="mi-NZ" sz="1800" dirty="0">
                <a:solidFill>
                  <a:schemeClr val="accent4"/>
                </a:solidFill>
              </a:rPr>
              <a:t>epair how?</a:t>
            </a:r>
          </a:p>
          <a:p>
            <a:endParaRPr lang="mi-NZ" sz="1800" b="1" dirty="0">
              <a:solidFill>
                <a:schemeClr val="accent4"/>
              </a:solidFill>
            </a:endParaRPr>
          </a:p>
          <a:p>
            <a:r>
              <a:rPr lang="mi-NZ" sz="2200" b="1">
                <a:solidFill>
                  <a:schemeClr val="accent4"/>
                </a:solidFill>
              </a:rPr>
              <a:t>M</a:t>
            </a:r>
            <a:r>
              <a:rPr lang="mi-NZ" sz="1800">
                <a:solidFill>
                  <a:schemeClr val="accent4"/>
                </a:solidFill>
              </a:rPr>
              <a:t>ove Forward.</a:t>
            </a:r>
            <a:endParaRPr lang="mi-NZ" sz="1800" dirty="0">
              <a:solidFill>
                <a:schemeClr val="accent4"/>
              </a:solidFill>
            </a:endParaRPr>
          </a:p>
          <a:p>
            <a:endParaRPr lang="en-N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0"/>
          <p:cNvPicPr preferRelativeResize="0"/>
          <p:nvPr/>
        </p:nvPicPr>
        <p:blipFill rotWithShape="1">
          <a:blip r:embed="rId3">
            <a:alphaModFix amt="49000"/>
          </a:blip>
          <a:srcRect t="-177" r="181" b="46263"/>
          <a:stretch/>
        </p:blipFill>
        <p:spPr>
          <a:xfrm>
            <a:off x="382101" y="8086189"/>
            <a:ext cx="6811814" cy="206953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0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297" name="Google Shape;297;p10"/>
          <p:cNvGrpSpPr/>
          <p:nvPr/>
        </p:nvGrpSpPr>
        <p:grpSpPr>
          <a:xfrm>
            <a:off x="9206920" y="4177277"/>
            <a:ext cx="427994" cy="2771045"/>
            <a:chOff x="5920740" y="2911475"/>
            <a:chExt cx="360045" cy="2428239"/>
          </a:xfrm>
        </p:grpSpPr>
        <p:sp>
          <p:nvSpPr>
            <p:cNvPr id="298" name="Google Shape;298;p10"/>
            <p:cNvSpPr/>
            <p:nvPr/>
          </p:nvSpPr>
          <p:spPr>
            <a:xfrm>
              <a:off x="5921375" y="2911475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 extrusionOk="0">
                  <a:moveTo>
                    <a:pt x="60960" y="0"/>
                  </a:moveTo>
                  <a:lnTo>
                    <a:pt x="37464" y="4445"/>
                  </a:lnTo>
                  <a:lnTo>
                    <a:pt x="17779" y="17779"/>
                  </a:lnTo>
                  <a:lnTo>
                    <a:pt x="4445" y="37465"/>
                  </a:lnTo>
                  <a:lnTo>
                    <a:pt x="0" y="60959"/>
                  </a:lnTo>
                  <a:lnTo>
                    <a:pt x="0" y="301625"/>
                  </a:lnTo>
                  <a:lnTo>
                    <a:pt x="4445" y="325120"/>
                  </a:lnTo>
                  <a:lnTo>
                    <a:pt x="17779" y="342900"/>
                  </a:lnTo>
                  <a:lnTo>
                    <a:pt x="37464" y="354965"/>
                  </a:lnTo>
                  <a:lnTo>
                    <a:pt x="60960" y="359409"/>
                  </a:lnTo>
                  <a:lnTo>
                    <a:pt x="301625" y="359409"/>
                  </a:lnTo>
                  <a:lnTo>
                    <a:pt x="325120" y="354965"/>
                  </a:lnTo>
                  <a:lnTo>
                    <a:pt x="342900" y="342900"/>
                  </a:lnTo>
                  <a:lnTo>
                    <a:pt x="354964" y="325120"/>
                  </a:lnTo>
                  <a:lnTo>
                    <a:pt x="359410" y="301625"/>
                  </a:lnTo>
                  <a:lnTo>
                    <a:pt x="359410" y="60959"/>
                  </a:lnTo>
                  <a:lnTo>
                    <a:pt x="354964" y="37465"/>
                  </a:lnTo>
                  <a:lnTo>
                    <a:pt x="342900" y="17779"/>
                  </a:lnTo>
                  <a:lnTo>
                    <a:pt x="325120" y="4445"/>
                  </a:lnTo>
                  <a:lnTo>
                    <a:pt x="301625" y="0"/>
                  </a:lnTo>
                  <a:lnTo>
                    <a:pt x="609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5921375" y="4980304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 extrusionOk="0">
                  <a:moveTo>
                    <a:pt x="60960" y="0"/>
                  </a:moveTo>
                  <a:lnTo>
                    <a:pt x="37464" y="4445"/>
                  </a:lnTo>
                  <a:lnTo>
                    <a:pt x="17779" y="17780"/>
                  </a:lnTo>
                  <a:lnTo>
                    <a:pt x="4445" y="37465"/>
                  </a:lnTo>
                  <a:lnTo>
                    <a:pt x="0" y="60960"/>
                  </a:lnTo>
                  <a:lnTo>
                    <a:pt x="0" y="301625"/>
                  </a:lnTo>
                  <a:lnTo>
                    <a:pt x="4445" y="325120"/>
                  </a:lnTo>
                  <a:lnTo>
                    <a:pt x="17779" y="342900"/>
                  </a:lnTo>
                  <a:lnTo>
                    <a:pt x="37464" y="354965"/>
                  </a:lnTo>
                  <a:lnTo>
                    <a:pt x="60960" y="359410"/>
                  </a:lnTo>
                  <a:lnTo>
                    <a:pt x="301625" y="359410"/>
                  </a:lnTo>
                  <a:lnTo>
                    <a:pt x="325120" y="354965"/>
                  </a:lnTo>
                  <a:lnTo>
                    <a:pt x="342900" y="342900"/>
                  </a:lnTo>
                  <a:lnTo>
                    <a:pt x="354964" y="325120"/>
                  </a:lnTo>
                  <a:lnTo>
                    <a:pt x="359410" y="301625"/>
                  </a:lnTo>
                  <a:lnTo>
                    <a:pt x="359410" y="60960"/>
                  </a:lnTo>
                  <a:lnTo>
                    <a:pt x="354964" y="37465"/>
                  </a:lnTo>
                  <a:lnTo>
                    <a:pt x="342900" y="17780"/>
                  </a:lnTo>
                  <a:lnTo>
                    <a:pt x="325120" y="4445"/>
                  </a:lnTo>
                  <a:lnTo>
                    <a:pt x="301625" y="0"/>
                  </a:lnTo>
                  <a:lnTo>
                    <a:pt x="609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5920740" y="3941445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 extrusionOk="0">
                  <a:moveTo>
                    <a:pt x="60960" y="0"/>
                  </a:moveTo>
                  <a:lnTo>
                    <a:pt x="37464" y="5079"/>
                  </a:lnTo>
                  <a:lnTo>
                    <a:pt x="17780" y="17779"/>
                  </a:lnTo>
                  <a:lnTo>
                    <a:pt x="4445" y="36195"/>
                  </a:lnTo>
                  <a:lnTo>
                    <a:pt x="0" y="57784"/>
                  </a:lnTo>
                  <a:lnTo>
                    <a:pt x="0" y="298450"/>
                  </a:lnTo>
                  <a:lnTo>
                    <a:pt x="4445" y="322579"/>
                  </a:lnTo>
                  <a:lnTo>
                    <a:pt x="17780" y="341629"/>
                  </a:lnTo>
                  <a:lnTo>
                    <a:pt x="37464" y="354964"/>
                  </a:lnTo>
                  <a:lnTo>
                    <a:pt x="60960" y="359409"/>
                  </a:lnTo>
                  <a:lnTo>
                    <a:pt x="301625" y="359409"/>
                  </a:lnTo>
                  <a:lnTo>
                    <a:pt x="325120" y="354964"/>
                  </a:lnTo>
                  <a:lnTo>
                    <a:pt x="342900" y="341629"/>
                  </a:lnTo>
                  <a:lnTo>
                    <a:pt x="354964" y="322579"/>
                  </a:lnTo>
                  <a:lnTo>
                    <a:pt x="359410" y="298450"/>
                  </a:lnTo>
                  <a:lnTo>
                    <a:pt x="359410" y="57784"/>
                  </a:lnTo>
                  <a:lnTo>
                    <a:pt x="354964" y="36195"/>
                  </a:lnTo>
                  <a:lnTo>
                    <a:pt x="342900" y="17779"/>
                  </a:lnTo>
                  <a:lnTo>
                    <a:pt x="325120" y="5079"/>
                  </a:lnTo>
                  <a:lnTo>
                    <a:pt x="301625" y="0"/>
                  </a:lnTo>
                  <a:lnTo>
                    <a:pt x="609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1" name="Google Shape;301;p10" descr="https://lh5.googleusercontent.com/u-_dR4YMLf53FnYoCSDMmC4pEMMy3fyoEYDsSlKWKUoyhmPMEjrF--_w5B4miJn_Dq_Ldb2u5b1hwQB2oh-8apjZIKq0e92skqU8mKZrArxM0WeDZHSN-jzPZOCC0W_cS5Ww7ncP3Q02euvS4PpNC9HnvcSpcsTmDrUqFRUghDCUwnAiCUsr-wfdPb4ZFFv4"/>
          <p:cNvPicPr preferRelativeResize="0"/>
          <p:nvPr/>
        </p:nvPicPr>
        <p:blipFill rotWithShape="1">
          <a:blip r:embed="rId4">
            <a:alphaModFix/>
          </a:blip>
          <a:srcRect t="29077"/>
          <a:stretch/>
        </p:blipFill>
        <p:spPr>
          <a:xfrm>
            <a:off x="417483" y="8725545"/>
            <a:ext cx="6788807" cy="143018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0"/>
          <p:cNvSpPr txBox="1"/>
          <p:nvPr/>
        </p:nvSpPr>
        <p:spPr>
          <a:xfrm>
            <a:off x="627598" y="8952273"/>
            <a:ext cx="587480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Mahia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runga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rangimarie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ngākau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māhaki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peaceful mind and a respectful heart,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will always get the best results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0"/>
          <p:cNvPicPr preferRelativeResize="0"/>
          <p:nvPr/>
        </p:nvPicPr>
        <p:blipFill rotWithShape="1">
          <a:blip r:embed="rId5">
            <a:alphaModFix/>
          </a:blip>
          <a:srcRect r="33492" b="4117"/>
          <a:stretch/>
        </p:blipFill>
        <p:spPr>
          <a:xfrm rot="5400000">
            <a:off x="5277617" y="8255771"/>
            <a:ext cx="2098306" cy="170160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0"/>
          <p:cNvSpPr txBox="1"/>
          <p:nvPr/>
        </p:nvSpPr>
        <p:spPr>
          <a:xfrm>
            <a:off x="417483" y="4002381"/>
            <a:ext cx="6561167" cy="2945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0000" tIns="216000" rIns="91425" bIns="91425" anchor="t" anchorCtr="0">
            <a:noAutofit/>
          </a:bodyPr>
          <a:lstStyle/>
          <a:p>
            <a:pPr marL="12700" marR="908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 phase </a:t>
            </a:r>
            <a:endParaRPr sz="1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4150" marR="90805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 I ready 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they ready?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4150" marR="90805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Where is it best to have this </a:t>
            </a:r>
            <a:r>
              <a:rPr lang="en-US" sz="11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conversation</a:t>
            </a:r>
            <a:r>
              <a:rPr lang="en-US" sz="11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1100" dirty="0">
              <a:solidFill>
                <a:schemeClr val="bg1"/>
              </a:solidFill>
              <a:ea typeface="Calibri"/>
            </a:endParaRPr>
          </a:p>
          <a:p>
            <a:pPr marL="184150" marR="90805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endParaRPr lang="en-US" sz="13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4150" marR="90805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 phase </a:t>
            </a:r>
            <a:endParaRPr sz="1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4150" marR="5080" lvl="0" indent="-171450" algn="l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conversation a dialogue not a monologue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4150" marR="5080" lvl="0" indent="-171450" algn="l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Calmly follow the </a:t>
            </a:r>
            <a:r>
              <a:rPr lang="en-US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steps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 restorative chat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algn="l" rtl="0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>
                <a:schemeClr val="dk1"/>
              </a:buClr>
              <a:buSzPts val="1050"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Tell the story, Explore the harm, Repair the harm, Reach 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Agreement, Plan follow up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310515" lvl="0" indent="0" algn="l" rtl="0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Follow-up phase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4150" marR="310515" lvl="0" indent="-171450" algn="l" rtl="0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in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follow up on agreement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4150" marR="310515" lvl="0" indent="-171450" algn="l" rtl="0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urther support &amp; guidance to complete agreement 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needed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417483" y="1987981"/>
            <a:ext cx="6795473" cy="1821983"/>
            <a:chOff x="318209" y="3450384"/>
            <a:chExt cx="6876341" cy="2003777"/>
          </a:xfrm>
        </p:grpSpPr>
        <p:pic>
          <p:nvPicPr>
            <p:cNvPr id="306" name="Google Shape;306;p10"/>
            <p:cNvPicPr preferRelativeResize="0"/>
            <p:nvPr/>
          </p:nvPicPr>
          <p:blipFill rotWithShape="1">
            <a:blip r:embed="rId6">
              <a:alphaModFix/>
            </a:blip>
            <a:srcRect b="17557"/>
            <a:stretch/>
          </p:blipFill>
          <p:spPr>
            <a:xfrm>
              <a:off x="2218374" y="3789003"/>
              <a:ext cx="3135941" cy="166515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7" name="Google Shape;307;p10"/>
            <p:cNvCxnSpPr/>
            <p:nvPr/>
          </p:nvCxnSpPr>
          <p:spPr>
            <a:xfrm>
              <a:off x="354013" y="3450384"/>
              <a:ext cx="6840537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308" name="Google Shape;308;p10"/>
            <p:cNvSpPr txBox="1"/>
            <p:nvPr/>
          </p:nvSpPr>
          <p:spPr>
            <a:xfrm>
              <a:off x="318209" y="3720607"/>
              <a:ext cx="1900166" cy="781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Calibri"/>
                <a:buNone/>
              </a:pPr>
              <a:r>
                <a:rPr lang="en-US" sz="11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FIGURE 3: </a:t>
              </a:r>
              <a:br>
                <a:rPr lang="en-US" sz="11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100" b="1" i="0" u="none" strike="noStrike" cap="none" dirty="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THE THREE PHASES OF PB4L RESTORATIVE PRACTICE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4B5F81D-FA35-42E7-B7FB-B8C615B2FE7B}"/>
              </a:ext>
            </a:extLst>
          </p:cNvPr>
          <p:cNvSpPr/>
          <p:nvPr/>
        </p:nvSpPr>
        <p:spPr>
          <a:xfrm>
            <a:off x="382101" y="7145605"/>
            <a:ext cx="5943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accent4"/>
              </a:buClr>
              <a:buSzPts val="2500"/>
            </a:pPr>
            <a:r>
              <a:rPr lang="en-US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Ngā</a:t>
            </a:r>
            <a:r>
              <a:rPr lang="en-US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whakawhitiwhiti</a:t>
            </a:r>
            <a:r>
              <a:rPr lang="en-US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kōrero</a:t>
            </a:r>
            <a:r>
              <a:rPr lang="en-US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, me </a:t>
            </a:r>
            <a:r>
              <a:rPr lang="en-US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ngā</a:t>
            </a:r>
            <a:r>
              <a:rPr lang="en-US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pātai</a:t>
            </a:r>
            <a:r>
              <a:rPr lang="en-US" b="1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.      </a:t>
            </a:r>
            <a:r>
              <a:rPr lang="en-US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Wonderings &amp;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F01B3-FBA8-CA44-98E6-B16201679D90}"/>
              </a:ext>
            </a:extLst>
          </p:cNvPr>
          <p:cNvSpPr txBox="1"/>
          <p:nvPr/>
        </p:nvSpPr>
        <p:spPr>
          <a:xfrm>
            <a:off x="1304144" y="1186776"/>
            <a:ext cx="519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800" b="1" dirty="0">
                <a:solidFill>
                  <a:schemeClr val="accent4"/>
                </a:solidFill>
              </a:rPr>
              <a:t>Own it – Fix it – Learn from it!</a:t>
            </a:r>
            <a:endParaRPr lang="en-NZ" sz="28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"/>
          <p:cNvSpPr/>
          <p:nvPr/>
        </p:nvSpPr>
        <p:spPr>
          <a:xfrm>
            <a:off x="806381" y="1812596"/>
            <a:ext cx="2788649" cy="8151504"/>
          </a:xfrm>
          <a:prstGeom prst="rect">
            <a:avLst/>
          </a:prstGeom>
          <a:solidFill>
            <a:srgbClr val="B1DDE9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 txBox="1">
            <a:spLocks noGrp="1"/>
          </p:cNvSpPr>
          <p:nvPr>
            <p:ph type="sldNum" idx="12"/>
          </p:nvPr>
        </p:nvSpPr>
        <p:spPr>
          <a:xfrm>
            <a:off x="6978650" y="10252459"/>
            <a:ext cx="215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381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pSp>
        <p:nvGrpSpPr>
          <p:cNvPr id="315" name="Google Shape;315;p11"/>
          <p:cNvGrpSpPr/>
          <p:nvPr/>
        </p:nvGrpSpPr>
        <p:grpSpPr>
          <a:xfrm>
            <a:off x="3878134" y="1812596"/>
            <a:ext cx="2788649" cy="8151504"/>
            <a:chOff x="4373476" y="1866607"/>
            <a:chExt cx="2511366" cy="7340978"/>
          </a:xfrm>
        </p:grpSpPr>
        <p:grpSp>
          <p:nvGrpSpPr>
            <p:cNvPr id="316" name="Google Shape;316;p11"/>
            <p:cNvGrpSpPr/>
            <p:nvPr/>
          </p:nvGrpSpPr>
          <p:grpSpPr>
            <a:xfrm>
              <a:off x="4373476" y="1866607"/>
              <a:ext cx="2511366" cy="7340978"/>
              <a:chOff x="4012247" y="1981834"/>
              <a:chExt cx="2630805" cy="7400925"/>
            </a:xfrm>
          </p:grpSpPr>
          <p:sp>
            <p:nvSpPr>
              <p:cNvPr id="317" name="Google Shape;317;p11"/>
              <p:cNvSpPr/>
              <p:nvPr/>
            </p:nvSpPr>
            <p:spPr>
              <a:xfrm>
                <a:off x="4012247" y="1981834"/>
                <a:ext cx="2630805" cy="7400925"/>
              </a:xfrm>
              <a:custGeom>
                <a:avLst/>
                <a:gdLst/>
                <a:ahLst/>
                <a:cxnLst/>
                <a:rect l="l" t="t" r="r" b="b"/>
                <a:pathLst>
                  <a:path w="2630804" h="7400925" extrusionOk="0">
                    <a:moveTo>
                      <a:pt x="2630805" y="0"/>
                    </a:moveTo>
                    <a:lnTo>
                      <a:pt x="0" y="0"/>
                    </a:lnTo>
                    <a:lnTo>
                      <a:pt x="0" y="7400925"/>
                    </a:lnTo>
                    <a:lnTo>
                      <a:pt x="2630805" y="7400925"/>
                    </a:lnTo>
                    <a:lnTo>
                      <a:pt x="2630805" y="0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368290" y="5841873"/>
                <a:ext cx="381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81635" h="120000" extrusionOk="0">
                    <a:moveTo>
                      <a:pt x="0" y="0"/>
                    </a:moveTo>
                    <a:lnTo>
                      <a:pt x="38163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1" name="Google Shape;321;p1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155313" y="2665983"/>
                <a:ext cx="186436" cy="784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" name="Google Shape;322;p1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76928" y="2665983"/>
                <a:ext cx="164719" cy="784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3" name="Google Shape;323;p11"/>
              <p:cNvSpPr/>
              <p:nvPr/>
            </p:nvSpPr>
            <p:spPr>
              <a:xfrm>
                <a:off x="4387342" y="2667507"/>
                <a:ext cx="462280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462279" h="344169" extrusionOk="0">
                    <a:moveTo>
                      <a:pt x="40005" y="319405"/>
                    </a:moveTo>
                    <a:lnTo>
                      <a:pt x="38100" y="314833"/>
                    </a:lnTo>
                    <a:lnTo>
                      <a:pt x="34163" y="311023"/>
                    </a:lnTo>
                    <a:lnTo>
                      <a:pt x="30226" y="307340"/>
                    </a:lnTo>
                    <a:lnTo>
                      <a:pt x="25527" y="305435"/>
                    </a:lnTo>
                    <a:lnTo>
                      <a:pt x="14478" y="305435"/>
                    </a:lnTo>
                    <a:lnTo>
                      <a:pt x="9779" y="307340"/>
                    </a:lnTo>
                    <a:lnTo>
                      <a:pt x="5842" y="311023"/>
                    </a:lnTo>
                    <a:lnTo>
                      <a:pt x="1905" y="314833"/>
                    </a:lnTo>
                    <a:lnTo>
                      <a:pt x="0" y="319405"/>
                    </a:lnTo>
                    <a:lnTo>
                      <a:pt x="0" y="330073"/>
                    </a:lnTo>
                    <a:lnTo>
                      <a:pt x="1905" y="334518"/>
                    </a:lnTo>
                    <a:lnTo>
                      <a:pt x="9779" y="342138"/>
                    </a:lnTo>
                    <a:lnTo>
                      <a:pt x="14478" y="343916"/>
                    </a:lnTo>
                    <a:lnTo>
                      <a:pt x="25527" y="343916"/>
                    </a:lnTo>
                    <a:lnTo>
                      <a:pt x="30226" y="342138"/>
                    </a:lnTo>
                    <a:lnTo>
                      <a:pt x="38100" y="334518"/>
                    </a:lnTo>
                    <a:lnTo>
                      <a:pt x="40005" y="330073"/>
                    </a:lnTo>
                    <a:lnTo>
                      <a:pt x="40005" y="324739"/>
                    </a:lnTo>
                    <a:lnTo>
                      <a:pt x="40005" y="319405"/>
                    </a:lnTo>
                    <a:close/>
                  </a:path>
                  <a:path w="462279" h="344169" extrusionOk="0">
                    <a:moveTo>
                      <a:pt x="248539" y="53467"/>
                    </a:moveTo>
                    <a:lnTo>
                      <a:pt x="226314" y="40640"/>
                    </a:lnTo>
                    <a:lnTo>
                      <a:pt x="218059" y="38735"/>
                    </a:lnTo>
                    <a:lnTo>
                      <a:pt x="213233" y="37465"/>
                    </a:lnTo>
                    <a:lnTo>
                      <a:pt x="210820" y="35687"/>
                    </a:lnTo>
                    <a:lnTo>
                      <a:pt x="210312" y="34798"/>
                    </a:lnTo>
                    <a:lnTo>
                      <a:pt x="210312" y="32512"/>
                    </a:lnTo>
                    <a:lnTo>
                      <a:pt x="210820" y="31496"/>
                    </a:lnTo>
                    <a:lnTo>
                      <a:pt x="212090" y="30734"/>
                    </a:lnTo>
                    <a:lnTo>
                      <a:pt x="213868" y="29591"/>
                    </a:lnTo>
                    <a:lnTo>
                      <a:pt x="216789" y="29083"/>
                    </a:lnTo>
                    <a:lnTo>
                      <a:pt x="224028" y="29083"/>
                    </a:lnTo>
                    <a:lnTo>
                      <a:pt x="226568" y="29718"/>
                    </a:lnTo>
                    <a:lnTo>
                      <a:pt x="230124" y="32004"/>
                    </a:lnTo>
                    <a:lnTo>
                      <a:pt x="231267" y="33655"/>
                    </a:lnTo>
                    <a:lnTo>
                      <a:pt x="231902" y="35814"/>
                    </a:lnTo>
                    <a:lnTo>
                      <a:pt x="246634" y="33274"/>
                    </a:lnTo>
                    <a:lnTo>
                      <a:pt x="245338" y="29083"/>
                    </a:lnTo>
                    <a:lnTo>
                      <a:pt x="245110" y="28321"/>
                    </a:lnTo>
                    <a:lnTo>
                      <a:pt x="242443" y="24638"/>
                    </a:lnTo>
                    <a:lnTo>
                      <a:pt x="238506" y="22225"/>
                    </a:lnTo>
                    <a:lnTo>
                      <a:pt x="234569" y="19685"/>
                    </a:lnTo>
                    <a:lnTo>
                      <a:pt x="228600" y="18415"/>
                    </a:lnTo>
                    <a:lnTo>
                      <a:pt x="212090" y="18415"/>
                    </a:lnTo>
                    <a:lnTo>
                      <a:pt x="205867" y="20066"/>
                    </a:lnTo>
                    <a:lnTo>
                      <a:pt x="201803" y="23368"/>
                    </a:lnTo>
                    <a:lnTo>
                      <a:pt x="197866" y="26670"/>
                    </a:lnTo>
                    <a:lnTo>
                      <a:pt x="195834" y="30734"/>
                    </a:lnTo>
                    <a:lnTo>
                      <a:pt x="195834" y="41021"/>
                    </a:lnTo>
                    <a:lnTo>
                      <a:pt x="229362" y="56007"/>
                    </a:lnTo>
                    <a:lnTo>
                      <a:pt x="231140" y="56642"/>
                    </a:lnTo>
                    <a:lnTo>
                      <a:pt x="231902" y="57404"/>
                    </a:lnTo>
                    <a:lnTo>
                      <a:pt x="232537" y="58166"/>
                    </a:lnTo>
                    <a:lnTo>
                      <a:pt x="232918" y="59055"/>
                    </a:lnTo>
                    <a:lnTo>
                      <a:pt x="232918" y="61849"/>
                    </a:lnTo>
                    <a:lnTo>
                      <a:pt x="232283" y="63119"/>
                    </a:lnTo>
                    <a:lnTo>
                      <a:pt x="230886" y="64135"/>
                    </a:lnTo>
                    <a:lnTo>
                      <a:pt x="228854" y="65532"/>
                    </a:lnTo>
                    <a:lnTo>
                      <a:pt x="225806" y="66294"/>
                    </a:lnTo>
                    <a:lnTo>
                      <a:pt x="218186" y="66294"/>
                    </a:lnTo>
                    <a:lnTo>
                      <a:pt x="215392" y="65532"/>
                    </a:lnTo>
                    <a:lnTo>
                      <a:pt x="211328" y="62484"/>
                    </a:lnTo>
                    <a:lnTo>
                      <a:pt x="209931" y="60325"/>
                    </a:lnTo>
                    <a:lnTo>
                      <a:pt x="209296" y="57404"/>
                    </a:lnTo>
                    <a:lnTo>
                      <a:pt x="193675" y="59690"/>
                    </a:lnTo>
                    <a:lnTo>
                      <a:pt x="195072" y="65024"/>
                    </a:lnTo>
                    <a:lnTo>
                      <a:pt x="198120" y="69215"/>
                    </a:lnTo>
                    <a:lnTo>
                      <a:pt x="202819" y="72263"/>
                    </a:lnTo>
                    <a:lnTo>
                      <a:pt x="207518" y="75438"/>
                    </a:lnTo>
                    <a:lnTo>
                      <a:pt x="213868" y="76962"/>
                    </a:lnTo>
                    <a:lnTo>
                      <a:pt x="230632" y="76962"/>
                    </a:lnTo>
                    <a:lnTo>
                      <a:pt x="237363" y="75057"/>
                    </a:lnTo>
                    <a:lnTo>
                      <a:pt x="241808" y="71374"/>
                    </a:lnTo>
                    <a:lnTo>
                      <a:pt x="246380" y="67691"/>
                    </a:lnTo>
                    <a:lnTo>
                      <a:pt x="247078" y="66294"/>
                    </a:lnTo>
                    <a:lnTo>
                      <a:pt x="248539" y="63373"/>
                    </a:lnTo>
                    <a:lnTo>
                      <a:pt x="248539" y="53467"/>
                    </a:lnTo>
                    <a:close/>
                  </a:path>
                  <a:path w="462279" h="344169" extrusionOk="0">
                    <a:moveTo>
                      <a:pt x="284480" y="74803"/>
                    </a:moveTo>
                    <a:lnTo>
                      <a:pt x="283362" y="64643"/>
                    </a:lnTo>
                    <a:lnTo>
                      <a:pt x="283210" y="63246"/>
                    </a:lnTo>
                    <a:lnTo>
                      <a:pt x="280416" y="64262"/>
                    </a:lnTo>
                    <a:lnTo>
                      <a:pt x="278384" y="64643"/>
                    </a:lnTo>
                    <a:lnTo>
                      <a:pt x="275844" y="64643"/>
                    </a:lnTo>
                    <a:lnTo>
                      <a:pt x="275082" y="64389"/>
                    </a:lnTo>
                    <a:lnTo>
                      <a:pt x="274320" y="63881"/>
                    </a:lnTo>
                    <a:lnTo>
                      <a:pt x="273558" y="63500"/>
                    </a:lnTo>
                    <a:lnTo>
                      <a:pt x="273177" y="62865"/>
                    </a:lnTo>
                    <a:lnTo>
                      <a:pt x="272669" y="61341"/>
                    </a:lnTo>
                    <a:lnTo>
                      <a:pt x="272669" y="31496"/>
                    </a:lnTo>
                    <a:lnTo>
                      <a:pt x="283210" y="31496"/>
                    </a:lnTo>
                    <a:lnTo>
                      <a:pt x="283210" y="19685"/>
                    </a:lnTo>
                    <a:lnTo>
                      <a:pt x="272669" y="19685"/>
                    </a:lnTo>
                    <a:lnTo>
                      <a:pt x="272669" y="0"/>
                    </a:lnTo>
                    <a:lnTo>
                      <a:pt x="257048" y="8636"/>
                    </a:lnTo>
                    <a:lnTo>
                      <a:pt x="257048" y="19685"/>
                    </a:lnTo>
                    <a:lnTo>
                      <a:pt x="249936" y="19685"/>
                    </a:lnTo>
                    <a:lnTo>
                      <a:pt x="249936" y="31496"/>
                    </a:lnTo>
                    <a:lnTo>
                      <a:pt x="257048" y="31496"/>
                    </a:lnTo>
                    <a:lnTo>
                      <a:pt x="257175" y="64643"/>
                    </a:lnTo>
                    <a:lnTo>
                      <a:pt x="257556" y="66421"/>
                    </a:lnTo>
                    <a:lnTo>
                      <a:pt x="269367" y="76962"/>
                    </a:lnTo>
                    <a:lnTo>
                      <a:pt x="276860" y="76962"/>
                    </a:lnTo>
                    <a:lnTo>
                      <a:pt x="280924" y="76200"/>
                    </a:lnTo>
                    <a:lnTo>
                      <a:pt x="284480" y="74803"/>
                    </a:lnTo>
                    <a:close/>
                  </a:path>
                  <a:path w="462279" h="344169" extrusionOk="0">
                    <a:moveTo>
                      <a:pt x="357759" y="39116"/>
                    </a:moveTo>
                    <a:lnTo>
                      <a:pt x="354965" y="32258"/>
                    </a:lnTo>
                    <a:lnTo>
                      <a:pt x="353136" y="30480"/>
                    </a:lnTo>
                    <a:lnTo>
                      <a:pt x="343662" y="21209"/>
                    </a:lnTo>
                    <a:lnTo>
                      <a:pt x="341718" y="20472"/>
                    </a:lnTo>
                    <a:lnTo>
                      <a:pt x="341718" y="42037"/>
                    </a:lnTo>
                    <a:lnTo>
                      <a:pt x="341718" y="53340"/>
                    </a:lnTo>
                    <a:lnTo>
                      <a:pt x="340487" y="57531"/>
                    </a:lnTo>
                    <a:lnTo>
                      <a:pt x="334899" y="63373"/>
                    </a:lnTo>
                    <a:lnTo>
                      <a:pt x="331597" y="64897"/>
                    </a:lnTo>
                    <a:lnTo>
                      <a:pt x="323469" y="64897"/>
                    </a:lnTo>
                    <a:lnTo>
                      <a:pt x="320040" y="63373"/>
                    </a:lnTo>
                    <a:lnTo>
                      <a:pt x="314452" y="57531"/>
                    </a:lnTo>
                    <a:lnTo>
                      <a:pt x="313093" y="53340"/>
                    </a:lnTo>
                    <a:lnTo>
                      <a:pt x="313093" y="42037"/>
                    </a:lnTo>
                    <a:lnTo>
                      <a:pt x="314452" y="37846"/>
                    </a:lnTo>
                    <a:lnTo>
                      <a:pt x="320040" y="32004"/>
                    </a:lnTo>
                    <a:lnTo>
                      <a:pt x="323469" y="30480"/>
                    </a:lnTo>
                    <a:lnTo>
                      <a:pt x="331597" y="30480"/>
                    </a:lnTo>
                    <a:lnTo>
                      <a:pt x="334899" y="32004"/>
                    </a:lnTo>
                    <a:lnTo>
                      <a:pt x="340487" y="37846"/>
                    </a:lnTo>
                    <a:lnTo>
                      <a:pt x="341718" y="42037"/>
                    </a:lnTo>
                    <a:lnTo>
                      <a:pt x="341718" y="20472"/>
                    </a:lnTo>
                    <a:lnTo>
                      <a:pt x="336296" y="18415"/>
                    </a:lnTo>
                    <a:lnTo>
                      <a:pt x="321691" y="18415"/>
                    </a:lnTo>
                    <a:lnTo>
                      <a:pt x="297180" y="42037"/>
                    </a:lnTo>
                    <a:lnTo>
                      <a:pt x="297180" y="53340"/>
                    </a:lnTo>
                    <a:lnTo>
                      <a:pt x="298450" y="58801"/>
                    </a:lnTo>
                    <a:lnTo>
                      <a:pt x="301053" y="63373"/>
                    </a:lnTo>
                    <a:lnTo>
                      <a:pt x="303530" y="67818"/>
                    </a:lnTo>
                    <a:lnTo>
                      <a:pt x="307213" y="71120"/>
                    </a:lnTo>
                    <a:lnTo>
                      <a:pt x="312166" y="73533"/>
                    </a:lnTo>
                    <a:lnTo>
                      <a:pt x="316992" y="75819"/>
                    </a:lnTo>
                    <a:lnTo>
                      <a:pt x="322199" y="76962"/>
                    </a:lnTo>
                    <a:lnTo>
                      <a:pt x="336296" y="76962"/>
                    </a:lnTo>
                    <a:lnTo>
                      <a:pt x="343408" y="74168"/>
                    </a:lnTo>
                    <a:lnTo>
                      <a:pt x="349250" y="68580"/>
                    </a:lnTo>
                    <a:lnTo>
                      <a:pt x="353009" y="64897"/>
                    </a:lnTo>
                    <a:lnTo>
                      <a:pt x="354965" y="62992"/>
                    </a:lnTo>
                    <a:lnTo>
                      <a:pt x="357759" y="56007"/>
                    </a:lnTo>
                    <a:lnTo>
                      <a:pt x="357759" y="39116"/>
                    </a:lnTo>
                    <a:close/>
                  </a:path>
                  <a:path w="462279" h="344169" extrusionOk="0">
                    <a:moveTo>
                      <a:pt x="401701" y="21209"/>
                    </a:moveTo>
                    <a:lnTo>
                      <a:pt x="398399" y="19431"/>
                    </a:lnTo>
                    <a:lnTo>
                      <a:pt x="394970" y="18415"/>
                    </a:lnTo>
                    <a:lnTo>
                      <a:pt x="388874" y="18415"/>
                    </a:lnTo>
                    <a:lnTo>
                      <a:pt x="378079" y="27686"/>
                    </a:lnTo>
                    <a:lnTo>
                      <a:pt x="378079" y="19685"/>
                    </a:lnTo>
                    <a:lnTo>
                      <a:pt x="363601" y="19685"/>
                    </a:lnTo>
                    <a:lnTo>
                      <a:pt x="363601" y="75692"/>
                    </a:lnTo>
                    <a:lnTo>
                      <a:pt x="379095" y="75692"/>
                    </a:lnTo>
                    <a:lnTo>
                      <a:pt x="379095" y="48895"/>
                    </a:lnTo>
                    <a:lnTo>
                      <a:pt x="379603" y="42672"/>
                    </a:lnTo>
                    <a:lnTo>
                      <a:pt x="380492" y="39624"/>
                    </a:lnTo>
                    <a:lnTo>
                      <a:pt x="381254" y="36703"/>
                    </a:lnTo>
                    <a:lnTo>
                      <a:pt x="382524" y="34544"/>
                    </a:lnTo>
                    <a:lnTo>
                      <a:pt x="385572" y="32258"/>
                    </a:lnTo>
                    <a:lnTo>
                      <a:pt x="387350" y="31750"/>
                    </a:lnTo>
                    <a:lnTo>
                      <a:pt x="391795" y="31750"/>
                    </a:lnTo>
                    <a:lnTo>
                      <a:pt x="394208" y="32512"/>
                    </a:lnTo>
                    <a:lnTo>
                      <a:pt x="396875" y="34163"/>
                    </a:lnTo>
                    <a:lnTo>
                      <a:pt x="397764" y="31750"/>
                    </a:lnTo>
                    <a:lnTo>
                      <a:pt x="399288" y="27686"/>
                    </a:lnTo>
                    <a:lnTo>
                      <a:pt x="401701" y="21209"/>
                    </a:lnTo>
                    <a:close/>
                  </a:path>
                  <a:path w="462279" h="344169" extrusionOk="0">
                    <a:moveTo>
                      <a:pt x="461772" y="19685"/>
                    </a:moveTo>
                    <a:lnTo>
                      <a:pt x="445643" y="19685"/>
                    </a:lnTo>
                    <a:lnTo>
                      <a:pt x="431927" y="59436"/>
                    </a:lnTo>
                    <a:lnTo>
                      <a:pt x="417830" y="19685"/>
                    </a:lnTo>
                    <a:lnTo>
                      <a:pt x="401320" y="19685"/>
                    </a:lnTo>
                    <a:lnTo>
                      <a:pt x="423672" y="75819"/>
                    </a:lnTo>
                    <a:lnTo>
                      <a:pt x="422783" y="78994"/>
                    </a:lnTo>
                    <a:lnTo>
                      <a:pt x="421386" y="81534"/>
                    </a:lnTo>
                    <a:lnTo>
                      <a:pt x="419735" y="83566"/>
                    </a:lnTo>
                    <a:lnTo>
                      <a:pt x="417957" y="85598"/>
                    </a:lnTo>
                    <a:lnTo>
                      <a:pt x="415290" y="86614"/>
                    </a:lnTo>
                    <a:lnTo>
                      <a:pt x="409702" y="86614"/>
                    </a:lnTo>
                    <a:lnTo>
                      <a:pt x="407543" y="86360"/>
                    </a:lnTo>
                    <a:lnTo>
                      <a:pt x="405130" y="85979"/>
                    </a:lnTo>
                    <a:lnTo>
                      <a:pt x="406527" y="97536"/>
                    </a:lnTo>
                    <a:lnTo>
                      <a:pt x="409321" y="98171"/>
                    </a:lnTo>
                    <a:lnTo>
                      <a:pt x="412242" y="98425"/>
                    </a:lnTo>
                    <a:lnTo>
                      <a:pt x="418211" y="98425"/>
                    </a:lnTo>
                    <a:lnTo>
                      <a:pt x="420878" y="98171"/>
                    </a:lnTo>
                    <a:lnTo>
                      <a:pt x="423164" y="97536"/>
                    </a:lnTo>
                    <a:lnTo>
                      <a:pt x="425577" y="96901"/>
                    </a:lnTo>
                    <a:lnTo>
                      <a:pt x="427482" y="96139"/>
                    </a:lnTo>
                    <a:lnTo>
                      <a:pt x="429133" y="94996"/>
                    </a:lnTo>
                    <a:lnTo>
                      <a:pt x="430784" y="93980"/>
                    </a:lnTo>
                    <a:lnTo>
                      <a:pt x="446481" y="59436"/>
                    </a:lnTo>
                    <a:lnTo>
                      <a:pt x="461772" y="196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4" name="Google Shape;324;p1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611497" y="2943986"/>
                <a:ext cx="1687702" cy="2537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5" name="Google Shape;325;p11"/>
              <p:cNvSpPr/>
              <p:nvPr/>
            </p:nvSpPr>
            <p:spPr>
              <a:xfrm>
                <a:off x="4387342" y="3117722"/>
                <a:ext cx="2129790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2129790" h="59055" extrusionOk="0">
                    <a:moveTo>
                      <a:pt x="40005" y="21590"/>
                    </a:moveTo>
                    <a:lnTo>
                      <a:pt x="38100" y="17018"/>
                    </a:lnTo>
                    <a:lnTo>
                      <a:pt x="34163" y="13208"/>
                    </a:lnTo>
                    <a:lnTo>
                      <a:pt x="30226" y="9525"/>
                    </a:lnTo>
                    <a:lnTo>
                      <a:pt x="25527" y="7620"/>
                    </a:lnTo>
                    <a:lnTo>
                      <a:pt x="14478" y="7620"/>
                    </a:lnTo>
                    <a:lnTo>
                      <a:pt x="9779" y="9525"/>
                    </a:lnTo>
                    <a:lnTo>
                      <a:pt x="5842" y="13208"/>
                    </a:lnTo>
                    <a:lnTo>
                      <a:pt x="1905" y="17018"/>
                    </a:lnTo>
                    <a:lnTo>
                      <a:pt x="0" y="21590"/>
                    </a:lnTo>
                    <a:lnTo>
                      <a:pt x="0" y="32258"/>
                    </a:lnTo>
                    <a:lnTo>
                      <a:pt x="1905" y="36703"/>
                    </a:lnTo>
                    <a:lnTo>
                      <a:pt x="9779" y="44323"/>
                    </a:lnTo>
                    <a:lnTo>
                      <a:pt x="14478" y="46101"/>
                    </a:lnTo>
                    <a:lnTo>
                      <a:pt x="25527" y="46101"/>
                    </a:lnTo>
                    <a:lnTo>
                      <a:pt x="30226" y="44323"/>
                    </a:lnTo>
                    <a:lnTo>
                      <a:pt x="38100" y="36703"/>
                    </a:lnTo>
                    <a:lnTo>
                      <a:pt x="40005" y="32258"/>
                    </a:lnTo>
                    <a:lnTo>
                      <a:pt x="40005" y="26924"/>
                    </a:lnTo>
                    <a:lnTo>
                      <a:pt x="40005" y="21590"/>
                    </a:lnTo>
                    <a:close/>
                  </a:path>
                  <a:path w="2129790" h="59055" extrusionOk="0">
                    <a:moveTo>
                      <a:pt x="2018284" y="1270"/>
                    </a:moveTo>
                    <a:lnTo>
                      <a:pt x="2008505" y="1270"/>
                    </a:lnTo>
                    <a:lnTo>
                      <a:pt x="1997341" y="37211"/>
                    </a:lnTo>
                    <a:lnTo>
                      <a:pt x="1995043" y="44450"/>
                    </a:lnTo>
                    <a:lnTo>
                      <a:pt x="1986838" y="14224"/>
                    </a:lnTo>
                    <a:lnTo>
                      <a:pt x="1983359" y="1270"/>
                    </a:lnTo>
                    <a:lnTo>
                      <a:pt x="1973072" y="1270"/>
                    </a:lnTo>
                    <a:lnTo>
                      <a:pt x="1963458" y="35306"/>
                    </a:lnTo>
                    <a:lnTo>
                      <a:pt x="1961896" y="41148"/>
                    </a:lnTo>
                    <a:lnTo>
                      <a:pt x="1960753" y="45593"/>
                    </a:lnTo>
                    <a:lnTo>
                      <a:pt x="1957082" y="33274"/>
                    </a:lnTo>
                    <a:lnTo>
                      <a:pt x="1947926" y="1270"/>
                    </a:lnTo>
                    <a:lnTo>
                      <a:pt x="1937639" y="1270"/>
                    </a:lnTo>
                    <a:lnTo>
                      <a:pt x="1955546" y="57277"/>
                    </a:lnTo>
                    <a:lnTo>
                      <a:pt x="1965960" y="57277"/>
                    </a:lnTo>
                    <a:lnTo>
                      <a:pt x="1969198" y="45593"/>
                    </a:lnTo>
                    <a:lnTo>
                      <a:pt x="1977898" y="14224"/>
                    </a:lnTo>
                    <a:lnTo>
                      <a:pt x="1980184" y="23749"/>
                    </a:lnTo>
                    <a:lnTo>
                      <a:pt x="1989455" y="57277"/>
                    </a:lnTo>
                    <a:lnTo>
                      <a:pt x="1999869" y="57277"/>
                    </a:lnTo>
                    <a:lnTo>
                      <a:pt x="2004085" y="44450"/>
                    </a:lnTo>
                    <a:lnTo>
                      <a:pt x="2018284" y="1270"/>
                    </a:lnTo>
                    <a:close/>
                  </a:path>
                  <a:path w="2129790" h="59055" extrusionOk="0">
                    <a:moveTo>
                      <a:pt x="2071624" y="57277"/>
                    </a:moveTo>
                    <a:lnTo>
                      <a:pt x="2070481" y="55118"/>
                    </a:lnTo>
                    <a:lnTo>
                      <a:pt x="2069592" y="52832"/>
                    </a:lnTo>
                    <a:lnTo>
                      <a:pt x="2069172" y="50419"/>
                    </a:lnTo>
                    <a:lnTo>
                      <a:pt x="2068703" y="48260"/>
                    </a:lnTo>
                    <a:lnTo>
                      <a:pt x="2068614" y="44450"/>
                    </a:lnTo>
                    <a:lnTo>
                      <a:pt x="2068576" y="29210"/>
                    </a:lnTo>
                    <a:lnTo>
                      <a:pt x="2068576" y="16891"/>
                    </a:lnTo>
                    <a:lnTo>
                      <a:pt x="2068322" y="14097"/>
                    </a:lnTo>
                    <a:lnTo>
                      <a:pt x="2068068" y="12446"/>
                    </a:lnTo>
                    <a:lnTo>
                      <a:pt x="2067433" y="9779"/>
                    </a:lnTo>
                    <a:lnTo>
                      <a:pt x="2066531" y="7874"/>
                    </a:lnTo>
                    <a:lnTo>
                      <a:pt x="2066417" y="7620"/>
                    </a:lnTo>
                    <a:lnTo>
                      <a:pt x="2064893" y="5969"/>
                    </a:lnTo>
                    <a:lnTo>
                      <a:pt x="2063496" y="4318"/>
                    </a:lnTo>
                    <a:lnTo>
                      <a:pt x="2061210" y="2794"/>
                    </a:lnTo>
                    <a:lnTo>
                      <a:pt x="2058035" y="1778"/>
                    </a:lnTo>
                    <a:lnTo>
                      <a:pt x="2054860" y="635"/>
                    </a:lnTo>
                    <a:lnTo>
                      <a:pt x="2050796" y="0"/>
                    </a:lnTo>
                    <a:lnTo>
                      <a:pt x="2040763" y="0"/>
                    </a:lnTo>
                    <a:lnTo>
                      <a:pt x="2036318" y="635"/>
                    </a:lnTo>
                    <a:lnTo>
                      <a:pt x="2032381" y="2032"/>
                    </a:lnTo>
                    <a:lnTo>
                      <a:pt x="2028571" y="3302"/>
                    </a:lnTo>
                    <a:lnTo>
                      <a:pt x="2025650" y="5207"/>
                    </a:lnTo>
                    <a:lnTo>
                      <a:pt x="2021586" y="10033"/>
                    </a:lnTo>
                    <a:lnTo>
                      <a:pt x="2020189" y="13335"/>
                    </a:lnTo>
                    <a:lnTo>
                      <a:pt x="2019300" y="17272"/>
                    </a:lnTo>
                    <a:lnTo>
                      <a:pt x="2028952" y="18542"/>
                    </a:lnTo>
                    <a:lnTo>
                      <a:pt x="2030095" y="14605"/>
                    </a:lnTo>
                    <a:lnTo>
                      <a:pt x="2031746" y="11811"/>
                    </a:lnTo>
                    <a:lnTo>
                      <a:pt x="2033905" y="10287"/>
                    </a:lnTo>
                    <a:lnTo>
                      <a:pt x="2036191" y="8636"/>
                    </a:lnTo>
                    <a:lnTo>
                      <a:pt x="2039620" y="7874"/>
                    </a:lnTo>
                    <a:lnTo>
                      <a:pt x="2049399" y="7874"/>
                    </a:lnTo>
                    <a:lnTo>
                      <a:pt x="2053082" y="9017"/>
                    </a:lnTo>
                    <a:lnTo>
                      <a:pt x="2055749" y="11049"/>
                    </a:lnTo>
                    <a:lnTo>
                      <a:pt x="2057527" y="12700"/>
                    </a:lnTo>
                    <a:lnTo>
                      <a:pt x="2058543" y="15367"/>
                    </a:lnTo>
                    <a:lnTo>
                      <a:pt x="2058416" y="21717"/>
                    </a:lnTo>
                    <a:lnTo>
                      <a:pt x="2058416" y="29210"/>
                    </a:lnTo>
                    <a:lnTo>
                      <a:pt x="2043811" y="51054"/>
                    </a:lnTo>
                    <a:lnTo>
                      <a:pt x="2036191" y="51054"/>
                    </a:lnTo>
                    <a:lnTo>
                      <a:pt x="2028190" y="40640"/>
                    </a:lnTo>
                    <a:lnTo>
                      <a:pt x="2028698" y="39116"/>
                    </a:lnTo>
                    <a:lnTo>
                      <a:pt x="2029587" y="37719"/>
                    </a:lnTo>
                    <a:lnTo>
                      <a:pt x="2030476" y="36449"/>
                    </a:lnTo>
                    <a:lnTo>
                      <a:pt x="2031746" y="35306"/>
                    </a:lnTo>
                    <a:lnTo>
                      <a:pt x="2033524" y="34671"/>
                    </a:lnTo>
                    <a:lnTo>
                      <a:pt x="2035175" y="33909"/>
                    </a:lnTo>
                    <a:lnTo>
                      <a:pt x="2038096" y="33274"/>
                    </a:lnTo>
                    <a:lnTo>
                      <a:pt x="2042160" y="32766"/>
                    </a:lnTo>
                    <a:lnTo>
                      <a:pt x="2049399" y="31750"/>
                    </a:lnTo>
                    <a:lnTo>
                      <a:pt x="2054860" y="30607"/>
                    </a:lnTo>
                    <a:lnTo>
                      <a:pt x="2058416" y="29210"/>
                    </a:lnTo>
                    <a:lnTo>
                      <a:pt x="2058416" y="21717"/>
                    </a:lnTo>
                    <a:lnTo>
                      <a:pt x="2054606" y="22987"/>
                    </a:lnTo>
                    <a:lnTo>
                      <a:pt x="2048764" y="24130"/>
                    </a:lnTo>
                    <a:lnTo>
                      <a:pt x="2024634" y="29591"/>
                    </a:lnTo>
                    <a:lnTo>
                      <a:pt x="2022602" y="30861"/>
                    </a:lnTo>
                    <a:lnTo>
                      <a:pt x="2020824" y="32766"/>
                    </a:lnTo>
                    <a:lnTo>
                      <a:pt x="2019554" y="35052"/>
                    </a:lnTo>
                    <a:lnTo>
                      <a:pt x="2018157" y="37211"/>
                    </a:lnTo>
                    <a:lnTo>
                      <a:pt x="2017522" y="39751"/>
                    </a:lnTo>
                    <a:lnTo>
                      <a:pt x="2017522" y="47244"/>
                    </a:lnTo>
                    <a:lnTo>
                      <a:pt x="2019300" y="51054"/>
                    </a:lnTo>
                    <a:lnTo>
                      <a:pt x="2026285" y="57023"/>
                    </a:lnTo>
                    <a:lnTo>
                      <a:pt x="2031238" y="58547"/>
                    </a:lnTo>
                    <a:lnTo>
                      <a:pt x="2041525" y="58547"/>
                    </a:lnTo>
                    <a:lnTo>
                      <a:pt x="2045208" y="57912"/>
                    </a:lnTo>
                    <a:lnTo>
                      <a:pt x="2048637" y="56642"/>
                    </a:lnTo>
                    <a:lnTo>
                      <a:pt x="2052066" y="55499"/>
                    </a:lnTo>
                    <a:lnTo>
                      <a:pt x="2055622" y="53340"/>
                    </a:lnTo>
                    <a:lnTo>
                      <a:pt x="2058492" y="51054"/>
                    </a:lnTo>
                    <a:lnTo>
                      <a:pt x="2059305" y="50419"/>
                    </a:lnTo>
                    <a:lnTo>
                      <a:pt x="2059546" y="52832"/>
                    </a:lnTo>
                    <a:lnTo>
                      <a:pt x="2059647" y="53340"/>
                    </a:lnTo>
                    <a:lnTo>
                      <a:pt x="2060194" y="55372"/>
                    </a:lnTo>
                    <a:lnTo>
                      <a:pt x="2061337" y="57277"/>
                    </a:lnTo>
                    <a:lnTo>
                      <a:pt x="2071624" y="57277"/>
                    </a:lnTo>
                    <a:close/>
                  </a:path>
                  <a:path w="2129790" h="59055" extrusionOk="0">
                    <a:moveTo>
                      <a:pt x="2129282" y="37592"/>
                    </a:moveTo>
                    <a:lnTo>
                      <a:pt x="2128507" y="34925"/>
                    </a:lnTo>
                    <a:lnTo>
                      <a:pt x="2126856" y="32766"/>
                    </a:lnTo>
                    <a:lnTo>
                      <a:pt x="2125332" y="30480"/>
                    </a:lnTo>
                    <a:lnTo>
                      <a:pt x="2123059" y="28829"/>
                    </a:lnTo>
                    <a:lnTo>
                      <a:pt x="2120252" y="27686"/>
                    </a:lnTo>
                    <a:lnTo>
                      <a:pt x="2117598" y="26543"/>
                    </a:lnTo>
                    <a:lnTo>
                      <a:pt x="2112645" y="25146"/>
                    </a:lnTo>
                    <a:lnTo>
                      <a:pt x="2105533" y="23368"/>
                    </a:lnTo>
                    <a:lnTo>
                      <a:pt x="2100707" y="22098"/>
                    </a:lnTo>
                    <a:lnTo>
                      <a:pt x="2097786" y="21209"/>
                    </a:lnTo>
                    <a:lnTo>
                      <a:pt x="2096770" y="20955"/>
                    </a:lnTo>
                    <a:lnTo>
                      <a:pt x="2094992" y="20193"/>
                    </a:lnTo>
                    <a:lnTo>
                      <a:pt x="2093722" y="19431"/>
                    </a:lnTo>
                    <a:lnTo>
                      <a:pt x="2092198" y="17399"/>
                    </a:lnTo>
                    <a:lnTo>
                      <a:pt x="2091690" y="16256"/>
                    </a:lnTo>
                    <a:lnTo>
                      <a:pt x="2091690" y="13081"/>
                    </a:lnTo>
                    <a:lnTo>
                      <a:pt x="2092706" y="11430"/>
                    </a:lnTo>
                    <a:lnTo>
                      <a:pt x="2094611" y="10033"/>
                    </a:lnTo>
                    <a:lnTo>
                      <a:pt x="2096643" y="8509"/>
                    </a:lnTo>
                    <a:lnTo>
                      <a:pt x="2099945" y="7874"/>
                    </a:lnTo>
                    <a:lnTo>
                      <a:pt x="2108327" y="7874"/>
                    </a:lnTo>
                    <a:lnTo>
                      <a:pt x="2111375" y="8636"/>
                    </a:lnTo>
                    <a:lnTo>
                      <a:pt x="2113407" y="10287"/>
                    </a:lnTo>
                    <a:lnTo>
                      <a:pt x="2115553" y="11938"/>
                    </a:lnTo>
                    <a:lnTo>
                      <a:pt x="2116836" y="14097"/>
                    </a:lnTo>
                    <a:lnTo>
                      <a:pt x="2117331" y="17018"/>
                    </a:lnTo>
                    <a:lnTo>
                      <a:pt x="2126996" y="15748"/>
                    </a:lnTo>
                    <a:lnTo>
                      <a:pt x="2108327" y="0"/>
                    </a:lnTo>
                    <a:lnTo>
                      <a:pt x="2100707" y="0"/>
                    </a:lnTo>
                    <a:lnTo>
                      <a:pt x="2097786" y="381"/>
                    </a:lnTo>
                    <a:lnTo>
                      <a:pt x="2092452" y="1905"/>
                    </a:lnTo>
                    <a:lnTo>
                      <a:pt x="2090293" y="2794"/>
                    </a:lnTo>
                    <a:lnTo>
                      <a:pt x="2088769" y="3937"/>
                    </a:lnTo>
                    <a:lnTo>
                      <a:pt x="2086737" y="5334"/>
                    </a:lnTo>
                    <a:lnTo>
                      <a:pt x="2085086" y="7112"/>
                    </a:lnTo>
                    <a:lnTo>
                      <a:pt x="2083943" y="9271"/>
                    </a:lnTo>
                    <a:lnTo>
                      <a:pt x="2082673" y="11303"/>
                    </a:lnTo>
                    <a:lnTo>
                      <a:pt x="2082292" y="13081"/>
                    </a:lnTo>
                    <a:lnTo>
                      <a:pt x="2082292" y="19431"/>
                    </a:lnTo>
                    <a:lnTo>
                      <a:pt x="2082800" y="21463"/>
                    </a:lnTo>
                    <a:lnTo>
                      <a:pt x="2084324" y="23622"/>
                    </a:lnTo>
                    <a:lnTo>
                      <a:pt x="2085721" y="25908"/>
                    </a:lnTo>
                    <a:lnTo>
                      <a:pt x="2111375" y="34798"/>
                    </a:lnTo>
                    <a:lnTo>
                      <a:pt x="2114677" y="35941"/>
                    </a:lnTo>
                    <a:lnTo>
                      <a:pt x="2116074" y="36830"/>
                    </a:lnTo>
                    <a:lnTo>
                      <a:pt x="2118106" y="37973"/>
                    </a:lnTo>
                    <a:lnTo>
                      <a:pt x="2118982" y="39751"/>
                    </a:lnTo>
                    <a:lnTo>
                      <a:pt x="2118982" y="44196"/>
                    </a:lnTo>
                    <a:lnTo>
                      <a:pt x="2117852" y="46355"/>
                    </a:lnTo>
                    <a:lnTo>
                      <a:pt x="2113534" y="49911"/>
                    </a:lnTo>
                    <a:lnTo>
                      <a:pt x="2110105" y="50800"/>
                    </a:lnTo>
                    <a:lnTo>
                      <a:pt x="2100961" y="50800"/>
                    </a:lnTo>
                    <a:lnTo>
                      <a:pt x="2090293" y="39116"/>
                    </a:lnTo>
                    <a:lnTo>
                      <a:pt x="2080387" y="40513"/>
                    </a:lnTo>
                    <a:lnTo>
                      <a:pt x="2081530" y="46482"/>
                    </a:lnTo>
                    <a:lnTo>
                      <a:pt x="2084070" y="50927"/>
                    </a:lnTo>
                    <a:lnTo>
                      <a:pt x="2088134" y="53975"/>
                    </a:lnTo>
                    <a:lnTo>
                      <a:pt x="2092071" y="57023"/>
                    </a:lnTo>
                    <a:lnTo>
                      <a:pt x="2097913" y="58547"/>
                    </a:lnTo>
                    <a:lnTo>
                      <a:pt x="2110232" y="58547"/>
                    </a:lnTo>
                    <a:lnTo>
                      <a:pt x="2114296" y="57785"/>
                    </a:lnTo>
                    <a:lnTo>
                      <a:pt x="2121662" y="54737"/>
                    </a:lnTo>
                    <a:lnTo>
                      <a:pt x="2124456" y="52578"/>
                    </a:lnTo>
                    <a:lnTo>
                      <a:pt x="2125662" y="50800"/>
                    </a:lnTo>
                    <a:lnTo>
                      <a:pt x="2128253" y="46990"/>
                    </a:lnTo>
                    <a:lnTo>
                      <a:pt x="2129193" y="44196"/>
                    </a:lnTo>
                    <a:lnTo>
                      <a:pt x="2129282" y="375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6" name="Google Shape;326;p1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612132" y="3242436"/>
                <a:ext cx="1788794" cy="1013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7" name="Google Shape;327;p1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161155" y="3548633"/>
                <a:ext cx="904367" cy="985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8" name="Google Shape;328;p11"/>
              <p:cNvSpPr/>
              <p:nvPr/>
            </p:nvSpPr>
            <p:spPr>
              <a:xfrm>
                <a:off x="4387342" y="3821683"/>
                <a:ext cx="2127885" cy="246379"/>
              </a:xfrm>
              <a:custGeom>
                <a:avLst/>
                <a:gdLst/>
                <a:ahLst/>
                <a:cxnLst/>
                <a:rect l="l" t="t" r="r" b="b"/>
                <a:pathLst>
                  <a:path w="2127884" h="246379" extrusionOk="0">
                    <a:moveTo>
                      <a:pt x="40005" y="41529"/>
                    </a:moveTo>
                    <a:lnTo>
                      <a:pt x="38100" y="36957"/>
                    </a:lnTo>
                    <a:lnTo>
                      <a:pt x="34163" y="33147"/>
                    </a:lnTo>
                    <a:lnTo>
                      <a:pt x="30226" y="29464"/>
                    </a:lnTo>
                    <a:lnTo>
                      <a:pt x="25527" y="27559"/>
                    </a:lnTo>
                    <a:lnTo>
                      <a:pt x="14478" y="27559"/>
                    </a:lnTo>
                    <a:lnTo>
                      <a:pt x="9779" y="29464"/>
                    </a:lnTo>
                    <a:lnTo>
                      <a:pt x="5842" y="33147"/>
                    </a:lnTo>
                    <a:lnTo>
                      <a:pt x="1905" y="36957"/>
                    </a:lnTo>
                    <a:lnTo>
                      <a:pt x="0" y="41529"/>
                    </a:lnTo>
                    <a:lnTo>
                      <a:pt x="0" y="52197"/>
                    </a:lnTo>
                    <a:lnTo>
                      <a:pt x="1905" y="56642"/>
                    </a:lnTo>
                    <a:lnTo>
                      <a:pt x="9779" y="64262"/>
                    </a:lnTo>
                    <a:lnTo>
                      <a:pt x="14478" y="66040"/>
                    </a:lnTo>
                    <a:lnTo>
                      <a:pt x="25527" y="66040"/>
                    </a:lnTo>
                    <a:lnTo>
                      <a:pt x="30226" y="64262"/>
                    </a:lnTo>
                    <a:lnTo>
                      <a:pt x="38100" y="56642"/>
                    </a:lnTo>
                    <a:lnTo>
                      <a:pt x="40005" y="52197"/>
                    </a:lnTo>
                    <a:lnTo>
                      <a:pt x="40005" y="46863"/>
                    </a:lnTo>
                    <a:lnTo>
                      <a:pt x="40005" y="41529"/>
                    </a:lnTo>
                    <a:close/>
                  </a:path>
                  <a:path w="2127884" h="246379" extrusionOk="0">
                    <a:moveTo>
                      <a:pt x="258191" y="145669"/>
                    </a:moveTo>
                    <a:lnTo>
                      <a:pt x="254762" y="145034"/>
                    </a:lnTo>
                    <a:lnTo>
                      <a:pt x="251714" y="144653"/>
                    </a:lnTo>
                    <a:lnTo>
                      <a:pt x="244475" y="144653"/>
                    </a:lnTo>
                    <a:lnTo>
                      <a:pt x="232664" y="167259"/>
                    </a:lnTo>
                    <a:lnTo>
                      <a:pt x="223774" y="167259"/>
                    </a:lnTo>
                    <a:lnTo>
                      <a:pt x="223774" y="174625"/>
                    </a:lnTo>
                    <a:lnTo>
                      <a:pt x="232664" y="174625"/>
                    </a:lnTo>
                    <a:lnTo>
                      <a:pt x="232664" y="223266"/>
                    </a:lnTo>
                    <a:lnTo>
                      <a:pt x="242570" y="223266"/>
                    </a:lnTo>
                    <a:lnTo>
                      <a:pt x="242570" y="174625"/>
                    </a:lnTo>
                    <a:lnTo>
                      <a:pt x="254000" y="174625"/>
                    </a:lnTo>
                    <a:lnTo>
                      <a:pt x="254000" y="167259"/>
                    </a:lnTo>
                    <a:lnTo>
                      <a:pt x="242570" y="167259"/>
                    </a:lnTo>
                    <a:lnTo>
                      <a:pt x="242570" y="158750"/>
                    </a:lnTo>
                    <a:lnTo>
                      <a:pt x="243205" y="156464"/>
                    </a:lnTo>
                    <a:lnTo>
                      <a:pt x="244348" y="155194"/>
                    </a:lnTo>
                    <a:lnTo>
                      <a:pt x="245618" y="154051"/>
                    </a:lnTo>
                    <a:lnTo>
                      <a:pt x="247777" y="153416"/>
                    </a:lnTo>
                    <a:lnTo>
                      <a:pt x="252603" y="153416"/>
                    </a:lnTo>
                    <a:lnTo>
                      <a:pt x="254635" y="153543"/>
                    </a:lnTo>
                    <a:lnTo>
                      <a:pt x="256667" y="153924"/>
                    </a:lnTo>
                    <a:lnTo>
                      <a:pt x="256755" y="153416"/>
                    </a:lnTo>
                    <a:lnTo>
                      <a:pt x="258191" y="145669"/>
                    </a:lnTo>
                    <a:close/>
                  </a:path>
                  <a:path w="2127884" h="246379" extrusionOk="0">
                    <a:moveTo>
                      <a:pt x="295529" y="0"/>
                    </a:moveTo>
                    <a:lnTo>
                      <a:pt x="284734" y="0"/>
                    </a:lnTo>
                    <a:lnTo>
                      <a:pt x="284734" y="31623"/>
                    </a:lnTo>
                    <a:lnTo>
                      <a:pt x="242570" y="31623"/>
                    </a:lnTo>
                    <a:lnTo>
                      <a:pt x="242570" y="0"/>
                    </a:lnTo>
                    <a:lnTo>
                      <a:pt x="231775" y="0"/>
                    </a:lnTo>
                    <a:lnTo>
                      <a:pt x="231775" y="77216"/>
                    </a:lnTo>
                    <a:lnTo>
                      <a:pt x="242570" y="77216"/>
                    </a:lnTo>
                    <a:lnTo>
                      <a:pt x="242570" y="40767"/>
                    </a:lnTo>
                    <a:lnTo>
                      <a:pt x="284734" y="40767"/>
                    </a:lnTo>
                    <a:lnTo>
                      <a:pt x="284734" y="77216"/>
                    </a:lnTo>
                    <a:lnTo>
                      <a:pt x="295529" y="77216"/>
                    </a:lnTo>
                    <a:lnTo>
                      <a:pt x="295529" y="40767"/>
                    </a:lnTo>
                    <a:lnTo>
                      <a:pt x="295529" y="31623"/>
                    </a:lnTo>
                    <a:lnTo>
                      <a:pt x="295529" y="0"/>
                    </a:lnTo>
                    <a:close/>
                  </a:path>
                  <a:path w="2127884" h="246379" extrusionOk="0">
                    <a:moveTo>
                      <a:pt x="312801" y="185928"/>
                    </a:moveTo>
                    <a:lnTo>
                      <a:pt x="310388" y="178816"/>
                    </a:lnTo>
                    <a:lnTo>
                      <a:pt x="305549" y="173863"/>
                    </a:lnTo>
                    <a:lnTo>
                      <a:pt x="302387" y="170624"/>
                    </a:lnTo>
                    <a:lnTo>
                      <a:pt x="302387" y="189865"/>
                    </a:lnTo>
                    <a:lnTo>
                      <a:pt x="269494" y="189865"/>
                    </a:lnTo>
                    <a:lnTo>
                      <a:pt x="269875" y="185039"/>
                    </a:lnTo>
                    <a:lnTo>
                      <a:pt x="271526" y="181102"/>
                    </a:lnTo>
                    <a:lnTo>
                      <a:pt x="274701" y="178181"/>
                    </a:lnTo>
                    <a:lnTo>
                      <a:pt x="277749" y="175260"/>
                    </a:lnTo>
                    <a:lnTo>
                      <a:pt x="281686" y="173863"/>
                    </a:lnTo>
                    <a:lnTo>
                      <a:pt x="291338" y="173863"/>
                    </a:lnTo>
                    <a:lnTo>
                      <a:pt x="295402" y="175641"/>
                    </a:lnTo>
                    <a:lnTo>
                      <a:pt x="298577" y="179324"/>
                    </a:lnTo>
                    <a:lnTo>
                      <a:pt x="300609" y="181610"/>
                    </a:lnTo>
                    <a:lnTo>
                      <a:pt x="301879" y="185166"/>
                    </a:lnTo>
                    <a:lnTo>
                      <a:pt x="302387" y="189865"/>
                    </a:lnTo>
                    <a:lnTo>
                      <a:pt x="302387" y="170624"/>
                    </a:lnTo>
                    <a:lnTo>
                      <a:pt x="300355" y="168529"/>
                    </a:lnTo>
                    <a:lnTo>
                      <a:pt x="294005" y="165989"/>
                    </a:lnTo>
                    <a:lnTo>
                      <a:pt x="278003" y="165989"/>
                    </a:lnTo>
                    <a:lnTo>
                      <a:pt x="271399" y="168656"/>
                    </a:lnTo>
                    <a:lnTo>
                      <a:pt x="261239" y="179070"/>
                    </a:lnTo>
                    <a:lnTo>
                      <a:pt x="258699" y="186309"/>
                    </a:lnTo>
                    <a:lnTo>
                      <a:pt x="258699" y="204851"/>
                    </a:lnTo>
                    <a:lnTo>
                      <a:pt x="261239" y="211963"/>
                    </a:lnTo>
                    <a:lnTo>
                      <a:pt x="271272" y="221996"/>
                    </a:lnTo>
                    <a:lnTo>
                      <a:pt x="278130" y="224536"/>
                    </a:lnTo>
                    <a:lnTo>
                      <a:pt x="293497" y="224536"/>
                    </a:lnTo>
                    <a:lnTo>
                      <a:pt x="299085" y="223012"/>
                    </a:lnTo>
                    <a:lnTo>
                      <a:pt x="303530" y="219837"/>
                    </a:lnTo>
                    <a:lnTo>
                      <a:pt x="307670" y="216789"/>
                    </a:lnTo>
                    <a:lnTo>
                      <a:pt x="307848" y="216662"/>
                    </a:lnTo>
                    <a:lnTo>
                      <a:pt x="310896" y="212217"/>
                    </a:lnTo>
                    <a:lnTo>
                      <a:pt x="312547" y="206502"/>
                    </a:lnTo>
                    <a:lnTo>
                      <a:pt x="302260" y="205232"/>
                    </a:lnTo>
                    <a:lnTo>
                      <a:pt x="300736" y="209296"/>
                    </a:lnTo>
                    <a:lnTo>
                      <a:pt x="298704" y="212217"/>
                    </a:lnTo>
                    <a:lnTo>
                      <a:pt x="296037" y="213995"/>
                    </a:lnTo>
                    <a:lnTo>
                      <a:pt x="293497" y="215773"/>
                    </a:lnTo>
                    <a:lnTo>
                      <a:pt x="290322" y="216789"/>
                    </a:lnTo>
                    <a:lnTo>
                      <a:pt x="281813" y="216789"/>
                    </a:lnTo>
                    <a:lnTo>
                      <a:pt x="277749" y="215138"/>
                    </a:lnTo>
                    <a:lnTo>
                      <a:pt x="271145" y="208534"/>
                    </a:lnTo>
                    <a:lnTo>
                      <a:pt x="269367" y="203835"/>
                    </a:lnTo>
                    <a:lnTo>
                      <a:pt x="268986" y="197739"/>
                    </a:lnTo>
                    <a:lnTo>
                      <a:pt x="312801" y="197739"/>
                    </a:lnTo>
                    <a:lnTo>
                      <a:pt x="312801" y="189865"/>
                    </a:lnTo>
                    <a:lnTo>
                      <a:pt x="312801" y="185928"/>
                    </a:lnTo>
                    <a:close/>
                  </a:path>
                  <a:path w="2127884" h="246379" extrusionOk="0">
                    <a:moveTo>
                      <a:pt x="335280" y="146050"/>
                    </a:moveTo>
                    <a:lnTo>
                      <a:pt x="325247" y="146050"/>
                    </a:lnTo>
                    <a:lnTo>
                      <a:pt x="325247" y="223266"/>
                    </a:lnTo>
                    <a:lnTo>
                      <a:pt x="335280" y="223266"/>
                    </a:lnTo>
                    <a:lnTo>
                      <a:pt x="335280" y="146050"/>
                    </a:lnTo>
                    <a:close/>
                  </a:path>
                  <a:path w="2127884" h="246379" extrusionOk="0">
                    <a:moveTo>
                      <a:pt x="357759" y="39497"/>
                    </a:moveTo>
                    <a:lnTo>
                      <a:pt x="355219" y="32639"/>
                    </a:lnTo>
                    <a:lnTo>
                      <a:pt x="350380" y="27813"/>
                    </a:lnTo>
                    <a:lnTo>
                      <a:pt x="347599" y="25095"/>
                    </a:lnTo>
                    <a:lnTo>
                      <a:pt x="347599" y="42037"/>
                    </a:lnTo>
                    <a:lnTo>
                      <a:pt x="347548" y="56388"/>
                    </a:lnTo>
                    <a:lnTo>
                      <a:pt x="345948" y="61722"/>
                    </a:lnTo>
                    <a:lnTo>
                      <a:pt x="339344" y="68834"/>
                    </a:lnTo>
                    <a:lnTo>
                      <a:pt x="335280" y="70739"/>
                    </a:lnTo>
                    <a:lnTo>
                      <a:pt x="325247" y="70739"/>
                    </a:lnTo>
                    <a:lnTo>
                      <a:pt x="321183" y="68834"/>
                    </a:lnTo>
                    <a:lnTo>
                      <a:pt x="314579" y="61722"/>
                    </a:lnTo>
                    <a:lnTo>
                      <a:pt x="312928" y="56388"/>
                    </a:lnTo>
                    <a:lnTo>
                      <a:pt x="312928" y="42037"/>
                    </a:lnTo>
                    <a:lnTo>
                      <a:pt x="314579" y="36703"/>
                    </a:lnTo>
                    <a:lnTo>
                      <a:pt x="321183" y="29591"/>
                    </a:lnTo>
                    <a:lnTo>
                      <a:pt x="325247" y="27813"/>
                    </a:lnTo>
                    <a:lnTo>
                      <a:pt x="335153" y="27813"/>
                    </a:lnTo>
                    <a:lnTo>
                      <a:pt x="339344" y="29591"/>
                    </a:lnTo>
                    <a:lnTo>
                      <a:pt x="345948" y="36703"/>
                    </a:lnTo>
                    <a:lnTo>
                      <a:pt x="347599" y="42037"/>
                    </a:lnTo>
                    <a:lnTo>
                      <a:pt x="347599" y="25095"/>
                    </a:lnTo>
                    <a:lnTo>
                      <a:pt x="344932" y="22479"/>
                    </a:lnTo>
                    <a:lnTo>
                      <a:pt x="338328" y="19939"/>
                    </a:lnTo>
                    <a:lnTo>
                      <a:pt x="322961" y="19939"/>
                    </a:lnTo>
                    <a:lnTo>
                      <a:pt x="316865" y="22098"/>
                    </a:lnTo>
                    <a:lnTo>
                      <a:pt x="311785" y="26162"/>
                    </a:lnTo>
                    <a:lnTo>
                      <a:pt x="305689" y="31242"/>
                    </a:lnTo>
                    <a:lnTo>
                      <a:pt x="302768" y="38862"/>
                    </a:lnTo>
                    <a:lnTo>
                      <a:pt x="302768" y="58674"/>
                    </a:lnTo>
                    <a:lnTo>
                      <a:pt x="305308" y="65913"/>
                    </a:lnTo>
                    <a:lnTo>
                      <a:pt x="310388" y="70993"/>
                    </a:lnTo>
                    <a:lnTo>
                      <a:pt x="315468" y="75946"/>
                    </a:lnTo>
                    <a:lnTo>
                      <a:pt x="322072" y="78486"/>
                    </a:lnTo>
                    <a:lnTo>
                      <a:pt x="335407" y="78486"/>
                    </a:lnTo>
                    <a:lnTo>
                      <a:pt x="340106" y="77343"/>
                    </a:lnTo>
                    <a:lnTo>
                      <a:pt x="344424" y="75057"/>
                    </a:lnTo>
                    <a:lnTo>
                      <a:pt x="348869" y="72771"/>
                    </a:lnTo>
                    <a:lnTo>
                      <a:pt x="350977" y="70739"/>
                    </a:lnTo>
                    <a:lnTo>
                      <a:pt x="352171" y="69596"/>
                    </a:lnTo>
                    <a:lnTo>
                      <a:pt x="354330" y="65405"/>
                    </a:lnTo>
                    <a:lnTo>
                      <a:pt x="356616" y="61341"/>
                    </a:lnTo>
                    <a:lnTo>
                      <a:pt x="357632" y="56261"/>
                    </a:lnTo>
                    <a:lnTo>
                      <a:pt x="357759" y="39497"/>
                    </a:lnTo>
                    <a:close/>
                  </a:path>
                  <a:path w="2127884" h="246379" extrusionOk="0">
                    <a:moveTo>
                      <a:pt x="374015" y="223139"/>
                    </a:moveTo>
                    <a:lnTo>
                      <a:pt x="372681" y="215138"/>
                    </a:lnTo>
                    <a:lnTo>
                      <a:pt x="372618" y="214769"/>
                    </a:lnTo>
                    <a:lnTo>
                      <a:pt x="370840" y="215011"/>
                    </a:lnTo>
                    <a:lnTo>
                      <a:pt x="369316" y="215138"/>
                    </a:lnTo>
                    <a:lnTo>
                      <a:pt x="366776" y="215138"/>
                    </a:lnTo>
                    <a:lnTo>
                      <a:pt x="365633" y="214896"/>
                    </a:lnTo>
                    <a:lnTo>
                      <a:pt x="362585" y="210058"/>
                    </a:lnTo>
                    <a:lnTo>
                      <a:pt x="362585" y="174625"/>
                    </a:lnTo>
                    <a:lnTo>
                      <a:pt x="372618" y="174625"/>
                    </a:lnTo>
                    <a:lnTo>
                      <a:pt x="372618" y="167259"/>
                    </a:lnTo>
                    <a:lnTo>
                      <a:pt x="362585" y="167259"/>
                    </a:lnTo>
                    <a:lnTo>
                      <a:pt x="362585" y="147701"/>
                    </a:lnTo>
                    <a:lnTo>
                      <a:pt x="352679" y="153416"/>
                    </a:lnTo>
                    <a:lnTo>
                      <a:pt x="352679" y="167259"/>
                    </a:lnTo>
                    <a:lnTo>
                      <a:pt x="345440" y="167259"/>
                    </a:lnTo>
                    <a:lnTo>
                      <a:pt x="345440" y="174625"/>
                    </a:lnTo>
                    <a:lnTo>
                      <a:pt x="352679" y="174625"/>
                    </a:lnTo>
                    <a:lnTo>
                      <a:pt x="352755" y="213360"/>
                    </a:lnTo>
                    <a:lnTo>
                      <a:pt x="353060" y="216293"/>
                    </a:lnTo>
                    <a:lnTo>
                      <a:pt x="353949" y="218071"/>
                    </a:lnTo>
                    <a:lnTo>
                      <a:pt x="354711" y="219837"/>
                    </a:lnTo>
                    <a:lnTo>
                      <a:pt x="356108" y="221246"/>
                    </a:lnTo>
                    <a:lnTo>
                      <a:pt x="360172" y="223520"/>
                    </a:lnTo>
                    <a:lnTo>
                      <a:pt x="362966" y="224028"/>
                    </a:lnTo>
                    <a:lnTo>
                      <a:pt x="368808" y="224028"/>
                    </a:lnTo>
                    <a:lnTo>
                      <a:pt x="371221" y="223774"/>
                    </a:lnTo>
                    <a:lnTo>
                      <a:pt x="374015" y="223139"/>
                    </a:lnTo>
                    <a:close/>
                  </a:path>
                  <a:path w="2127884" h="246379" extrusionOk="0">
                    <a:moveTo>
                      <a:pt x="449834" y="21209"/>
                    </a:moveTo>
                    <a:lnTo>
                      <a:pt x="440055" y="21209"/>
                    </a:lnTo>
                    <a:lnTo>
                      <a:pt x="429895" y="53975"/>
                    </a:lnTo>
                    <a:lnTo>
                      <a:pt x="426593" y="64389"/>
                    </a:lnTo>
                    <a:lnTo>
                      <a:pt x="423633" y="53594"/>
                    </a:lnTo>
                    <a:lnTo>
                      <a:pt x="418388" y="34163"/>
                    </a:lnTo>
                    <a:lnTo>
                      <a:pt x="414909" y="21209"/>
                    </a:lnTo>
                    <a:lnTo>
                      <a:pt x="404622" y="21209"/>
                    </a:lnTo>
                    <a:lnTo>
                      <a:pt x="395351" y="53975"/>
                    </a:lnTo>
                    <a:lnTo>
                      <a:pt x="393446" y="61087"/>
                    </a:lnTo>
                    <a:lnTo>
                      <a:pt x="392303" y="65532"/>
                    </a:lnTo>
                    <a:lnTo>
                      <a:pt x="388747" y="53594"/>
                    </a:lnTo>
                    <a:lnTo>
                      <a:pt x="379476" y="21209"/>
                    </a:lnTo>
                    <a:lnTo>
                      <a:pt x="369189" y="21209"/>
                    </a:lnTo>
                    <a:lnTo>
                      <a:pt x="387096" y="77216"/>
                    </a:lnTo>
                    <a:lnTo>
                      <a:pt x="397510" y="77216"/>
                    </a:lnTo>
                    <a:lnTo>
                      <a:pt x="400748" y="65532"/>
                    </a:lnTo>
                    <a:lnTo>
                      <a:pt x="409448" y="34163"/>
                    </a:lnTo>
                    <a:lnTo>
                      <a:pt x="411734" y="43688"/>
                    </a:lnTo>
                    <a:lnTo>
                      <a:pt x="421005" y="77216"/>
                    </a:lnTo>
                    <a:lnTo>
                      <a:pt x="431419" y="77216"/>
                    </a:lnTo>
                    <a:lnTo>
                      <a:pt x="435635" y="64389"/>
                    </a:lnTo>
                    <a:lnTo>
                      <a:pt x="449834" y="21209"/>
                    </a:lnTo>
                    <a:close/>
                  </a:path>
                  <a:path w="2127884" h="246379" extrusionOk="0">
                    <a:moveTo>
                      <a:pt x="487934" y="167259"/>
                    </a:moveTo>
                    <a:lnTo>
                      <a:pt x="478155" y="167259"/>
                    </a:lnTo>
                    <a:lnTo>
                      <a:pt x="467995" y="200025"/>
                    </a:lnTo>
                    <a:lnTo>
                      <a:pt x="464693" y="210439"/>
                    </a:lnTo>
                    <a:lnTo>
                      <a:pt x="461733" y="199644"/>
                    </a:lnTo>
                    <a:lnTo>
                      <a:pt x="456488" y="180213"/>
                    </a:lnTo>
                    <a:lnTo>
                      <a:pt x="453009" y="167259"/>
                    </a:lnTo>
                    <a:lnTo>
                      <a:pt x="442722" y="167259"/>
                    </a:lnTo>
                    <a:lnTo>
                      <a:pt x="433451" y="200025"/>
                    </a:lnTo>
                    <a:lnTo>
                      <a:pt x="431546" y="207137"/>
                    </a:lnTo>
                    <a:lnTo>
                      <a:pt x="430403" y="211582"/>
                    </a:lnTo>
                    <a:lnTo>
                      <a:pt x="426847" y="199644"/>
                    </a:lnTo>
                    <a:lnTo>
                      <a:pt x="417576" y="167259"/>
                    </a:lnTo>
                    <a:lnTo>
                      <a:pt x="407289" y="167259"/>
                    </a:lnTo>
                    <a:lnTo>
                      <a:pt x="425196" y="223266"/>
                    </a:lnTo>
                    <a:lnTo>
                      <a:pt x="435610" y="223266"/>
                    </a:lnTo>
                    <a:lnTo>
                      <a:pt x="438848" y="211582"/>
                    </a:lnTo>
                    <a:lnTo>
                      <a:pt x="447548" y="180213"/>
                    </a:lnTo>
                    <a:lnTo>
                      <a:pt x="449834" y="189738"/>
                    </a:lnTo>
                    <a:lnTo>
                      <a:pt x="459105" y="223266"/>
                    </a:lnTo>
                    <a:lnTo>
                      <a:pt x="469519" y="223266"/>
                    </a:lnTo>
                    <a:lnTo>
                      <a:pt x="473735" y="210439"/>
                    </a:lnTo>
                    <a:lnTo>
                      <a:pt x="487934" y="167259"/>
                    </a:lnTo>
                    <a:close/>
                  </a:path>
                  <a:path w="2127884" h="246379" extrusionOk="0">
                    <a:moveTo>
                      <a:pt x="537972" y="0"/>
                    </a:moveTo>
                    <a:lnTo>
                      <a:pt x="528828" y="0"/>
                    </a:lnTo>
                    <a:lnTo>
                      <a:pt x="528828" y="42418"/>
                    </a:lnTo>
                    <a:lnTo>
                      <a:pt x="528828" y="57023"/>
                    </a:lnTo>
                    <a:lnTo>
                      <a:pt x="527304" y="62230"/>
                    </a:lnTo>
                    <a:lnTo>
                      <a:pt x="524256" y="65532"/>
                    </a:lnTo>
                    <a:lnTo>
                      <a:pt x="521208" y="68961"/>
                    </a:lnTo>
                    <a:lnTo>
                      <a:pt x="517525" y="70739"/>
                    </a:lnTo>
                    <a:lnTo>
                      <a:pt x="508889" y="70739"/>
                    </a:lnTo>
                    <a:lnTo>
                      <a:pt x="505206" y="68961"/>
                    </a:lnTo>
                    <a:lnTo>
                      <a:pt x="498856" y="61849"/>
                    </a:lnTo>
                    <a:lnTo>
                      <a:pt x="497205" y="56388"/>
                    </a:lnTo>
                    <a:lnTo>
                      <a:pt x="497205" y="41910"/>
                    </a:lnTo>
                    <a:lnTo>
                      <a:pt x="498729" y="36449"/>
                    </a:lnTo>
                    <a:lnTo>
                      <a:pt x="501650" y="33020"/>
                    </a:lnTo>
                    <a:lnTo>
                      <a:pt x="504698" y="29591"/>
                    </a:lnTo>
                    <a:lnTo>
                      <a:pt x="508381" y="27813"/>
                    </a:lnTo>
                    <a:lnTo>
                      <a:pt x="517271" y="27813"/>
                    </a:lnTo>
                    <a:lnTo>
                      <a:pt x="521081" y="29591"/>
                    </a:lnTo>
                    <a:lnTo>
                      <a:pt x="524256" y="33147"/>
                    </a:lnTo>
                    <a:lnTo>
                      <a:pt x="527304" y="36830"/>
                    </a:lnTo>
                    <a:lnTo>
                      <a:pt x="528828" y="42418"/>
                    </a:lnTo>
                    <a:lnTo>
                      <a:pt x="528828" y="0"/>
                    </a:lnTo>
                    <a:lnTo>
                      <a:pt x="528066" y="0"/>
                    </a:lnTo>
                    <a:lnTo>
                      <a:pt x="528066" y="27686"/>
                    </a:lnTo>
                    <a:lnTo>
                      <a:pt x="526288" y="25400"/>
                    </a:lnTo>
                    <a:lnTo>
                      <a:pt x="524002" y="23495"/>
                    </a:lnTo>
                    <a:lnTo>
                      <a:pt x="521335" y="22098"/>
                    </a:lnTo>
                    <a:lnTo>
                      <a:pt x="518541" y="20701"/>
                    </a:lnTo>
                    <a:lnTo>
                      <a:pt x="515366" y="19939"/>
                    </a:lnTo>
                    <a:lnTo>
                      <a:pt x="506984" y="19939"/>
                    </a:lnTo>
                    <a:lnTo>
                      <a:pt x="502666" y="21209"/>
                    </a:lnTo>
                    <a:lnTo>
                      <a:pt x="494792" y="26035"/>
                    </a:lnTo>
                    <a:lnTo>
                      <a:pt x="491871" y="29464"/>
                    </a:lnTo>
                    <a:lnTo>
                      <a:pt x="489966" y="34036"/>
                    </a:lnTo>
                    <a:lnTo>
                      <a:pt x="487934" y="38608"/>
                    </a:lnTo>
                    <a:lnTo>
                      <a:pt x="487045" y="43688"/>
                    </a:lnTo>
                    <a:lnTo>
                      <a:pt x="487045" y="54991"/>
                    </a:lnTo>
                    <a:lnTo>
                      <a:pt x="507619" y="78486"/>
                    </a:lnTo>
                    <a:lnTo>
                      <a:pt x="519557" y="78486"/>
                    </a:lnTo>
                    <a:lnTo>
                      <a:pt x="525018" y="75692"/>
                    </a:lnTo>
                    <a:lnTo>
                      <a:pt x="528281" y="70739"/>
                    </a:lnTo>
                    <a:lnTo>
                      <a:pt x="528701" y="70104"/>
                    </a:lnTo>
                    <a:lnTo>
                      <a:pt x="528701" y="77216"/>
                    </a:lnTo>
                    <a:lnTo>
                      <a:pt x="537972" y="77216"/>
                    </a:lnTo>
                    <a:lnTo>
                      <a:pt x="537972" y="70104"/>
                    </a:lnTo>
                    <a:lnTo>
                      <a:pt x="537972" y="27813"/>
                    </a:lnTo>
                    <a:lnTo>
                      <a:pt x="537972" y="27686"/>
                    </a:lnTo>
                    <a:lnTo>
                      <a:pt x="537972" y="0"/>
                    </a:lnTo>
                    <a:close/>
                  </a:path>
                  <a:path w="2127884" h="246379" extrusionOk="0">
                    <a:moveTo>
                      <a:pt x="538480" y="182372"/>
                    </a:moveTo>
                    <a:lnTo>
                      <a:pt x="537718" y="178181"/>
                    </a:lnTo>
                    <a:lnTo>
                      <a:pt x="536321" y="175260"/>
                    </a:lnTo>
                    <a:lnTo>
                      <a:pt x="535876" y="174244"/>
                    </a:lnTo>
                    <a:lnTo>
                      <a:pt x="535647" y="173736"/>
                    </a:lnTo>
                    <a:lnTo>
                      <a:pt x="535051" y="172339"/>
                    </a:lnTo>
                    <a:lnTo>
                      <a:pt x="532638" y="170053"/>
                    </a:lnTo>
                    <a:lnTo>
                      <a:pt x="529463" y="168529"/>
                    </a:lnTo>
                    <a:lnTo>
                      <a:pt x="526288" y="166878"/>
                    </a:lnTo>
                    <a:lnTo>
                      <a:pt x="522478" y="165989"/>
                    </a:lnTo>
                    <a:lnTo>
                      <a:pt x="511048" y="165989"/>
                    </a:lnTo>
                    <a:lnTo>
                      <a:pt x="505206" y="168529"/>
                    </a:lnTo>
                    <a:lnTo>
                      <a:pt x="500507" y="173736"/>
                    </a:lnTo>
                    <a:lnTo>
                      <a:pt x="500507" y="146050"/>
                    </a:lnTo>
                    <a:lnTo>
                      <a:pt x="490601" y="146050"/>
                    </a:lnTo>
                    <a:lnTo>
                      <a:pt x="490601" y="223266"/>
                    </a:lnTo>
                    <a:lnTo>
                      <a:pt x="500507" y="223266"/>
                    </a:lnTo>
                    <a:lnTo>
                      <a:pt x="500507" y="188214"/>
                    </a:lnTo>
                    <a:lnTo>
                      <a:pt x="501142" y="184785"/>
                    </a:lnTo>
                    <a:lnTo>
                      <a:pt x="502158" y="182372"/>
                    </a:lnTo>
                    <a:lnTo>
                      <a:pt x="503301" y="179832"/>
                    </a:lnTo>
                    <a:lnTo>
                      <a:pt x="505206" y="177800"/>
                    </a:lnTo>
                    <a:lnTo>
                      <a:pt x="507746" y="176403"/>
                    </a:lnTo>
                    <a:lnTo>
                      <a:pt x="510413" y="174879"/>
                    </a:lnTo>
                    <a:lnTo>
                      <a:pt x="513080" y="174244"/>
                    </a:lnTo>
                    <a:lnTo>
                      <a:pt x="520065" y="174244"/>
                    </a:lnTo>
                    <a:lnTo>
                      <a:pt x="523113" y="175260"/>
                    </a:lnTo>
                    <a:lnTo>
                      <a:pt x="527431" y="179578"/>
                    </a:lnTo>
                    <a:lnTo>
                      <a:pt x="528447" y="183007"/>
                    </a:lnTo>
                    <a:lnTo>
                      <a:pt x="528447" y="223266"/>
                    </a:lnTo>
                    <a:lnTo>
                      <a:pt x="538480" y="223266"/>
                    </a:lnTo>
                    <a:lnTo>
                      <a:pt x="538480" y="182372"/>
                    </a:lnTo>
                    <a:close/>
                  </a:path>
                  <a:path w="2127884" h="246379" extrusionOk="0">
                    <a:moveTo>
                      <a:pt x="604901" y="185928"/>
                    </a:moveTo>
                    <a:lnTo>
                      <a:pt x="602488" y="178816"/>
                    </a:lnTo>
                    <a:lnTo>
                      <a:pt x="597649" y="173863"/>
                    </a:lnTo>
                    <a:lnTo>
                      <a:pt x="594487" y="170624"/>
                    </a:lnTo>
                    <a:lnTo>
                      <a:pt x="594487" y="189865"/>
                    </a:lnTo>
                    <a:lnTo>
                      <a:pt x="561594" y="189865"/>
                    </a:lnTo>
                    <a:lnTo>
                      <a:pt x="561975" y="185039"/>
                    </a:lnTo>
                    <a:lnTo>
                      <a:pt x="563626" y="181102"/>
                    </a:lnTo>
                    <a:lnTo>
                      <a:pt x="566801" y="178181"/>
                    </a:lnTo>
                    <a:lnTo>
                      <a:pt x="569849" y="175260"/>
                    </a:lnTo>
                    <a:lnTo>
                      <a:pt x="573786" y="173863"/>
                    </a:lnTo>
                    <a:lnTo>
                      <a:pt x="583438" y="173863"/>
                    </a:lnTo>
                    <a:lnTo>
                      <a:pt x="587502" y="175641"/>
                    </a:lnTo>
                    <a:lnTo>
                      <a:pt x="590677" y="179324"/>
                    </a:lnTo>
                    <a:lnTo>
                      <a:pt x="592709" y="181610"/>
                    </a:lnTo>
                    <a:lnTo>
                      <a:pt x="593979" y="185166"/>
                    </a:lnTo>
                    <a:lnTo>
                      <a:pt x="594487" y="189865"/>
                    </a:lnTo>
                    <a:lnTo>
                      <a:pt x="594487" y="170624"/>
                    </a:lnTo>
                    <a:lnTo>
                      <a:pt x="592455" y="168529"/>
                    </a:lnTo>
                    <a:lnTo>
                      <a:pt x="586105" y="165989"/>
                    </a:lnTo>
                    <a:lnTo>
                      <a:pt x="570103" y="165989"/>
                    </a:lnTo>
                    <a:lnTo>
                      <a:pt x="563499" y="168656"/>
                    </a:lnTo>
                    <a:lnTo>
                      <a:pt x="553339" y="179070"/>
                    </a:lnTo>
                    <a:lnTo>
                      <a:pt x="550799" y="186309"/>
                    </a:lnTo>
                    <a:lnTo>
                      <a:pt x="550799" y="204851"/>
                    </a:lnTo>
                    <a:lnTo>
                      <a:pt x="553339" y="211963"/>
                    </a:lnTo>
                    <a:lnTo>
                      <a:pt x="563372" y="221996"/>
                    </a:lnTo>
                    <a:lnTo>
                      <a:pt x="570230" y="224536"/>
                    </a:lnTo>
                    <a:lnTo>
                      <a:pt x="585597" y="224536"/>
                    </a:lnTo>
                    <a:lnTo>
                      <a:pt x="591185" y="223012"/>
                    </a:lnTo>
                    <a:lnTo>
                      <a:pt x="595630" y="219837"/>
                    </a:lnTo>
                    <a:lnTo>
                      <a:pt x="599770" y="216789"/>
                    </a:lnTo>
                    <a:lnTo>
                      <a:pt x="599948" y="216662"/>
                    </a:lnTo>
                    <a:lnTo>
                      <a:pt x="602996" y="212217"/>
                    </a:lnTo>
                    <a:lnTo>
                      <a:pt x="604647" y="206502"/>
                    </a:lnTo>
                    <a:lnTo>
                      <a:pt x="594360" y="205232"/>
                    </a:lnTo>
                    <a:lnTo>
                      <a:pt x="592836" y="209296"/>
                    </a:lnTo>
                    <a:lnTo>
                      <a:pt x="590804" y="212217"/>
                    </a:lnTo>
                    <a:lnTo>
                      <a:pt x="588137" y="213995"/>
                    </a:lnTo>
                    <a:lnTo>
                      <a:pt x="585597" y="215773"/>
                    </a:lnTo>
                    <a:lnTo>
                      <a:pt x="582422" y="216789"/>
                    </a:lnTo>
                    <a:lnTo>
                      <a:pt x="573913" y="216789"/>
                    </a:lnTo>
                    <a:lnTo>
                      <a:pt x="569849" y="215138"/>
                    </a:lnTo>
                    <a:lnTo>
                      <a:pt x="563245" y="208534"/>
                    </a:lnTo>
                    <a:lnTo>
                      <a:pt x="561467" y="203835"/>
                    </a:lnTo>
                    <a:lnTo>
                      <a:pt x="561086" y="197739"/>
                    </a:lnTo>
                    <a:lnTo>
                      <a:pt x="604901" y="197739"/>
                    </a:lnTo>
                    <a:lnTo>
                      <a:pt x="604901" y="189865"/>
                    </a:lnTo>
                    <a:lnTo>
                      <a:pt x="604901" y="185928"/>
                    </a:lnTo>
                    <a:close/>
                  </a:path>
                  <a:path w="2127884" h="246379" extrusionOk="0">
                    <a:moveTo>
                      <a:pt x="605409" y="39497"/>
                    </a:moveTo>
                    <a:lnTo>
                      <a:pt x="602869" y="32639"/>
                    </a:lnTo>
                    <a:lnTo>
                      <a:pt x="598030" y="27813"/>
                    </a:lnTo>
                    <a:lnTo>
                      <a:pt x="595249" y="25095"/>
                    </a:lnTo>
                    <a:lnTo>
                      <a:pt x="595249" y="42037"/>
                    </a:lnTo>
                    <a:lnTo>
                      <a:pt x="595198" y="56388"/>
                    </a:lnTo>
                    <a:lnTo>
                      <a:pt x="593598" y="61722"/>
                    </a:lnTo>
                    <a:lnTo>
                      <a:pt x="586994" y="68834"/>
                    </a:lnTo>
                    <a:lnTo>
                      <a:pt x="582930" y="70739"/>
                    </a:lnTo>
                    <a:lnTo>
                      <a:pt x="572897" y="70739"/>
                    </a:lnTo>
                    <a:lnTo>
                      <a:pt x="568833" y="68834"/>
                    </a:lnTo>
                    <a:lnTo>
                      <a:pt x="562229" y="61722"/>
                    </a:lnTo>
                    <a:lnTo>
                      <a:pt x="560578" y="56388"/>
                    </a:lnTo>
                    <a:lnTo>
                      <a:pt x="560578" y="42037"/>
                    </a:lnTo>
                    <a:lnTo>
                      <a:pt x="562229" y="36703"/>
                    </a:lnTo>
                    <a:lnTo>
                      <a:pt x="568833" y="29591"/>
                    </a:lnTo>
                    <a:lnTo>
                      <a:pt x="572897" y="27813"/>
                    </a:lnTo>
                    <a:lnTo>
                      <a:pt x="582803" y="27813"/>
                    </a:lnTo>
                    <a:lnTo>
                      <a:pt x="586994" y="29591"/>
                    </a:lnTo>
                    <a:lnTo>
                      <a:pt x="593598" y="36703"/>
                    </a:lnTo>
                    <a:lnTo>
                      <a:pt x="595249" y="42037"/>
                    </a:lnTo>
                    <a:lnTo>
                      <a:pt x="595249" y="25095"/>
                    </a:lnTo>
                    <a:lnTo>
                      <a:pt x="592582" y="22479"/>
                    </a:lnTo>
                    <a:lnTo>
                      <a:pt x="585978" y="19939"/>
                    </a:lnTo>
                    <a:lnTo>
                      <a:pt x="570611" y="19939"/>
                    </a:lnTo>
                    <a:lnTo>
                      <a:pt x="564515" y="22098"/>
                    </a:lnTo>
                    <a:lnTo>
                      <a:pt x="559435" y="26162"/>
                    </a:lnTo>
                    <a:lnTo>
                      <a:pt x="553339" y="31242"/>
                    </a:lnTo>
                    <a:lnTo>
                      <a:pt x="550418" y="38862"/>
                    </a:lnTo>
                    <a:lnTo>
                      <a:pt x="550418" y="58674"/>
                    </a:lnTo>
                    <a:lnTo>
                      <a:pt x="552958" y="65913"/>
                    </a:lnTo>
                    <a:lnTo>
                      <a:pt x="558038" y="70993"/>
                    </a:lnTo>
                    <a:lnTo>
                      <a:pt x="563118" y="75946"/>
                    </a:lnTo>
                    <a:lnTo>
                      <a:pt x="569722" y="78486"/>
                    </a:lnTo>
                    <a:lnTo>
                      <a:pt x="583057" y="78486"/>
                    </a:lnTo>
                    <a:lnTo>
                      <a:pt x="587756" y="77343"/>
                    </a:lnTo>
                    <a:lnTo>
                      <a:pt x="592074" y="75057"/>
                    </a:lnTo>
                    <a:lnTo>
                      <a:pt x="596519" y="72771"/>
                    </a:lnTo>
                    <a:lnTo>
                      <a:pt x="598627" y="70739"/>
                    </a:lnTo>
                    <a:lnTo>
                      <a:pt x="599821" y="69596"/>
                    </a:lnTo>
                    <a:lnTo>
                      <a:pt x="601980" y="65405"/>
                    </a:lnTo>
                    <a:lnTo>
                      <a:pt x="604266" y="61341"/>
                    </a:lnTo>
                    <a:lnTo>
                      <a:pt x="605282" y="56261"/>
                    </a:lnTo>
                    <a:lnTo>
                      <a:pt x="605409" y="39497"/>
                    </a:lnTo>
                    <a:close/>
                  </a:path>
                  <a:path w="2127884" h="246379" extrusionOk="0">
                    <a:moveTo>
                      <a:pt x="665353" y="184404"/>
                    </a:moveTo>
                    <a:lnTo>
                      <a:pt x="662901" y="174244"/>
                    </a:lnTo>
                    <a:lnTo>
                      <a:pt x="660273" y="170688"/>
                    </a:lnTo>
                    <a:lnTo>
                      <a:pt x="657987" y="169037"/>
                    </a:lnTo>
                    <a:lnTo>
                      <a:pt x="655066" y="167894"/>
                    </a:lnTo>
                    <a:lnTo>
                      <a:pt x="652018" y="166624"/>
                    </a:lnTo>
                    <a:lnTo>
                      <a:pt x="648843" y="165989"/>
                    </a:lnTo>
                    <a:lnTo>
                      <a:pt x="637159" y="165989"/>
                    </a:lnTo>
                    <a:lnTo>
                      <a:pt x="630809" y="169037"/>
                    </a:lnTo>
                    <a:lnTo>
                      <a:pt x="626491" y="175260"/>
                    </a:lnTo>
                    <a:lnTo>
                      <a:pt x="626491" y="167259"/>
                    </a:lnTo>
                    <a:lnTo>
                      <a:pt x="617601" y="167259"/>
                    </a:lnTo>
                    <a:lnTo>
                      <a:pt x="617601" y="223266"/>
                    </a:lnTo>
                    <a:lnTo>
                      <a:pt x="627507" y="223266"/>
                    </a:lnTo>
                    <a:lnTo>
                      <a:pt x="627583" y="185293"/>
                    </a:lnTo>
                    <a:lnTo>
                      <a:pt x="629031" y="180721"/>
                    </a:lnTo>
                    <a:lnTo>
                      <a:pt x="635254" y="175514"/>
                    </a:lnTo>
                    <a:lnTo>
                      <a:pt x="635977" y="175260"/>
                    </a:lnTo>
                    <a:lnTo>
                      <a:pt x="638937" y="174244"/>
                    </a:lnTo>
                    <a:lnTo>
                      <a:pt x="645795" y="174244"/>
                    </a:lnTo>
                    <a:lnTo>
                      <a:pt x="648081" y="174879"/>
                    </a:lnTo>
                    <a:lnTo>
                      <a:pt x="650113" y="176022"/>
                    </a:lnTo>
                    <a:lnTo>
                      <a:pt x="652018" y="177038"/>
                    </a:lnTo>
                    <a:lnTo>
                      <a:pt x="653415" y="178689"/>
                    </a:lnTo>
                    <a:lnTo>
                      <a:pt x="654939" y="182499"/>
                    </a:lnTo>
                    <a:lnTo>
                      <a:pt x="655193" y="184404"/>
                    </a:lnTo>
                    <a:lnTo>
                      <a:pt x="655320" y="223266"/>
                    </a:lnTo>
                    <a:lnTo>
                      <a:pt x="665353" y="223266"/>
                    </a:lnTo>
                    <a:lnTo>
                      <a:pt x="665353" y="184404"/>
                    </a:lnTo>
                    <a:close/>
                  </a:path>
                  <a:path w="2127884" h="246379" extrusionOk="0">
                    <a:moveTo>
                      <a:pt x="691134" y="21209"/>
                    </a:moveTo>
                    <a:lnTo>
                      <a:pt x="681228" y="21209"/>
                    </a:lnTo>
                    <a:lnTo>
                      <a:pt x="668655" y="53848"/>
                    </a:lnTo>
                    <a:lnTo>
                      <a:pt x="667131" y="58039"/>
                    </a:lnTo>
                    <a:lnTo>
                      <a:pt x="665734" y="62230"/>
                    </a:lnTo>
                    <a:lnTo>
                      <a:pt x="664591" y="66675"/>
                    </a:lnTo>
                    <a:lnTo>
                      <a:pt x="663321" y="62103"/>
                    </a:lnTo>
                    <a:lnTo>
                      <a:pt x="661924" y="57785"/>
                    </a:lnTo>
                    <a:lnTo>
                      <a:pt x="660273" y="53594"/>
                    </a:lnTo>
                    <a:lnTo>
                      <a:pt x="648081" y="21209"/>
                    </a:lnTo>
                    <a:lnTo>
                      <a:pt x="637286" y="21209"/>
                    </a:lnTo>
                    <a:lnTo>
                      <a:pt x="659638" y="77343"/>
                    </a:lnTo>
                    <a:lnTo>
                      <a:pt x="659257" y="78359"/>
                    </a:lnTo>
                    <a:lnTo>
                      <a:pt x="658876" y="79121"/>
                    </a:lnTo>
                    <a:lnTo>
                      <a:pt x="658749" y="79629"/>
                    </a:lnTo>
                    <a:lnTo>
                      <a:pt x="657352" y="83439"/>
                    </a:lnTo>
                    <a:lnTo>
                      <a:pt x="649351" y="90678"/>
                    </a:lnTo>
                    <a:lnTo>
                      <a:pt x="645541" y="90678"/>
                    </a:lnTo>
                    <a:lnTo>
                      <a:pt x="643636" y="90424"/>
                    </a:lnTo>
                    <a:lnTo>
                      <a:pt x="641477" y="89916"/>
                    </a:lnTo>
                    <a:lnTo>
                      <a:pt x="642493" y="98806"/>
                    </a:lnTo>
                    <a:lnTo>
                      <a:pt x="644906" y="99568"/>
                    </a:lnTo>
                    <a:lnTo>
                      <a:pt x="647065" y="99949"/>
                    </a:lnTo>
                    <a:lnTo>
                      <a:pt x="652145" y="99949"/>
                    </a:lnTo>
                    <a:lnTo>
                      <a:pt x="663270" y="90678"/>
                    </a:lnTo>
                    <a:lnTo>
                      <a:pt x="664591" y="88519"/>
                    </a:lnTo>
                    <a:lnTo>
                      <a:pt x="666369" y="84328"/>
                    </a:lnTo>
                    <a:lnTo>
                      <a:pt x="668782" y="78105"/>
                    </a:lnTo>
                    <a:lnTo>
                      <a:pt x="673265" y="66675"/>
                    </a:lnTo>
                    <a:lnTo>
                      <a:pt x="691134" y="21209"/>
                    </a:lnTo>
                    <a:close/>
                  </a:path>
                  <a:path w="2127884" h="246379" extrusionOk="0">
                    <a:moveTo>
                      <a:pt x="751459" y="39497"/>
                    </a:moveTo>
                    <a:lnTo>
                      <a:pt x="748919" y="32639"/>
                    </a:lnTo>
                    <a:lnTo>
                      <a:pt x="744080" y="27813"/>
                    </a:lnTo>
                    <a:lnTo>
                      <a:pt x="741299" y="25095"/>
                    </a:lnTo>
                    <a:lnTo>
                      <a:pt x="741299" y="42037"/>
                    </a:lnTo>
                    <a:lnTo>
                      <a:pt x="741248" y="56388"/>
                    </a:lnTo>
                    <a:lnTo>
                      <a:pt x="739648" y="61722"/>
                    </a:lnTo>
                    <a:lnTo>
                      <a:pt x="733044" y="68834"/>
                    </a:lnTo>
                    <a:lnTo>
                      <a:pt x="728980" y="70739"/>
                    </a:lnTo>
                    <a:lnTo>
                      <a:pt x="718947" y="70739"/>
                    </a:lnTo>
                    <a:lnTo>
                      <a:pt x="714883" y="68834"/>
                    </a:lnTo>
                    <a:lnTo>
                      <a:pt x="708279" y="61722"/>
                    </a:lnTo>
                    <a:lnTo>
                      <a:pt x="706628" y="56388"/>
                    </a:lnTo>
                    <a:lnTo>
                      <a:pt x="706628" y="42037"/>
                    </a:lnTo>
                    <a:lnTo>
                      <a:pt x="708279" y="36703"/>
                    </a:lnTo>
                    <a:lnTo>
                      <a:pt x="714883" y="29591"/>
                    </a:lnTo>
                    <a:lnTo>
                      <a:pt x="718947" y="27813"/>
                    </a:lnTo>
                    <a:lnTo>
                      <a:pt x="728853" y="27813"/>
                    </a:lnTo>
                    <a:lnTo>
                      <a:pt x="733044" y="29591"/>
                    </a:lnTo>
                    <a:lnTo>
                      <a:pt x="739648" y="36703"/>
                    </a:lnTo>
                    <a:lnTo>
                      <a:pt x="741299" y="42037"/>
                    </a:lnTo>
                    <a:lnTo>
                      <a:pt x="741299" y="25095"/>
                    </a:lnTo>
                    <a:lnTo>
                      <a:pt x="738632" y="22479"/>
                    </a:lnTo>
                    <a:lnTo>
                      <a:pt x="732028" y="19939"/>
                    </a:lnTo>
                    <a:lnTo>
                      <a:pt x="716661" y="19939"/>
                    </a:lnTo>
                    <a:lnTo>
                      <a:pt x="710565" y="22098"/>
                    </a:lnTo>
                    <a:lnTo>
                      <a:pt x="705485" y="26162"/>
                    </a:lnTo>
                    <a:lnTo>
                      <a:pt x="699389" y="31242"/>
                    </a:lnTo>
                    <a:lnTo>
                      <a:pt x="696468" y="38862"/>
                    </a:lnTo>
                    <a:lnTo>
                      <a:pt x="696468" y="58674"/>
                    </a:lnTo>
                    <a:lnTo>
                      <a:pt x="699008" y="65913"/>
                    </a:lnTo>
                    <a:lnTo>
                      <a:pt x="704088" y="70993"/>
                    </a:lnTo>
                    <a:lnTo>
                      <a:pt x="709168" y="75946"/>
                    </a:lnTo>
                    <a:lnTo>
                      <a:pt x="715772" y="78486"/>
                    </a:lnTo>
                    <a:lnTo>
                      <a:pt x="729107" y="78486"/>
                    </a:lnTo>
                    <a:lnTo>
                      <a:pt x="733806" y="77343"/>
                    </a:lnTo>
                    <a:lnTo>
                      <a:pt x="738124" y="75057"/>
                    </a:lnTo>
                    <a:lnTo>
                      <a:pt x="742569" y="72771"/>
                    </a:lnTo>
                    <a:lnTo>
                      <a:pt x="744677" y="70739"/>
                    </a:lnTo>
                    <a:lnTo>
                      <a:pt x="745871" y="69596"/>
                    </a:lnTo>
                    <a:lnTo>
                      <a:pt x="748030" y="65405"/>
                    </a:lnTo>
                    <a:lnTo>
                      <a:pt x="750316" y="61341"/>
                    </a:lnTo>
                    <a:lnTo>
                      <a:pt x="751332" y="56261"/>
                    </a:lnTo>
                    <a:lnTo>
                      <a:pt x="751459" y="39497"/>
                    </a:lnTo>
                    <a:close/>
                  </a:path>
                  <a:path w="2127884" h="246379" extrusionOk="0">
                    <a:moveTo>
                      <a:pt x="754634" y="167259"/>
                    </a:moveTo>
                    <a:lnTo>
                      <a:pt x="744728" y="167259"/>
                    </a:lnTo>
                    <a:lnTo>
                      <a:pt x="732155" y="199898"/>
                    </a:lnTo>
                    <a:lnTo>
                      <a:pt x="730631" y="204089"/>
                    </a:lnTo>
                    <a:lnTo>
                      <a:pt x="729234" y="208280"/>
                    </a:lnTo>
                    <a:lnTo>
                      <a:pt x="728091" y="212725"/>
                    </a:lnTo>
                    <a:lnTo>
                      <a:pt x="726821" y="208153"/>
                    </a:lnTo>
                    <a:lnTo>
                      <a:pt x="725424" y="203835"/>
                    </a:lnTo>
                    <a:lnTo>
                      <a:pt x="723773" y="199644"/>
                    </a:lnTo>
                    <a:lnTo>
                      <a:pt x="711581" y="167259"/>
                    </a:lnTo>
                    <a:lnTo>
                      <a:pt x="700786" y="167259"/>
                    </a:lnTo>
                    <a:lnTo>
                      <a:pt x="723138" y="223393"/>
                    </a:lnTo>
                    <a:lnTo>
                      <a:pt x="722757" y="224421"/>
                    </a:lnTo>
                    <a:lnTo>
                      <a:pt x="722376" y="225171"/>
                    </a:lnTo>
                    <a:lnTo>
                      <a:pt x="722249" y="225691"/>
                    </a:lnTo>
                    <a:lnTo>
                      <a:pt x="720852" y="229489"/>
                    </a:lnTo>
                    <a:lnTo>
                      <a:pt x="712851" y="236728"/>
                    </a:lnTo>
                    <a:lnTo>
                      <a:pt x="709041" y="236728"/>
                    </a:lnTo>
                    <a:lnTo>
                      <a:pt x="707136" y="236474"/>
                    </a:lnTo>
                    <a:lnTo>
                      <a:pt x="704977" y="235966"/>
                    </a:lnTo>
                    <a:lnTo>
                      <a:pt x="705993" y="244868"/>
                    </a:lnTo>
                    <a:lnTo>
                      <a:pt x="708406" y="245618"/>
                    </a:lnTo>
                    <a:lnTo>
                      <a:pt x="710565" y="245999"/>
                    </a:lnTo>
                    <a:lnTo>
                      <a:pt x="715645" y="245999"/>
                    </a:lnTo>
                    <a:lnTo>
                      <a:pt x="726770" y="236728"/>
                    </a:lnTo>
                    <a:lnTo>
                      <a:pt x="728091" y="234569"/>
                    </a:lnTo>
                    <a:lnTo>
                      <a:pt x="729869" y="230378"/>
                    </a:lnTo>
                    <a:lnTo>
                      <a:pt x="732282" y="224167"/>
                    </a:lnTo>
                    <a:lnTo>
                      <a:pt x="736765" y="212725"/>
                    </a:lnTo>
                    <a:lnTo>
                      <a:pt x="754634" y="167259"/>
                    </a:lnTo>
                    <a:close/>
                  </a:path>
                  <a:path w="2127884" h="246379" extrusionOk="0">
                    <a:moveTo>
                      <a:pt x="811022" y="21209"/>
                    </a:moveTo>
                    <a:lnTo>
                      <a:pt x="801116" y="21209"/>
                    </a:lnTo>
                    <a:lnTo>
                      <a:pt x="801116" y="56007"/>
                    </a:lnTo>
                    <a:lnTo>
                      <a:pt x="800608" y="59690"/>
                    </a:lnTo>
                    <a:lnTo>
                      <a:pt x="799401" y="62357"/>
                    </a:lnTo>
                    <a:lnTo>
                      <a:pt x="798322" y="64643"/>
                    </a:lnTo>
                    <a:lnTo>
                      <a:pt x="796544" y="66675"/>
                    </a:lnTo>
                    <a:lnTo>
                      <a:pt x="793877" y="68072"/>
                    </a:lnTo>
                    <a:lnTo>
                      <a:pt x="791337" y="69596"/>
                    </a:lnTo>
                    <a:lnTo>
                      <a:pt x="788543" y="70358"/>
                    </a:lnTo>
                    <a:lnTo>
                      <a:pt x="782447" y="70358"/>
                    </a:lnTo>
                    <a:lnTo>
                      <a:pt x="773430" y="21209"/>
                    </a:lnTo>
                    <a:lnTo>
                      <a:pt x="763397" y="21209"/>
                    </a:lnTo>
                    <a:lnTo>
                      <a:pt x="763447" y="60579"/>
                    </a:lnTo>
                    <a:lnTo>
                      <a:pt x="773811" y="76581"/>
                    </a:lnTo>
                    <a:lnTo>
                      <a:pt x="776732" y="77851"/>
                    </a:lnTo>
                    <a:lnTo>
                      <a:pt x="780034" y="78486"/>
                    </a:lnTo>
                    <a:lnTo>
                      <a:pt x="791337" y="78486"/>
                    </a:lnTo>
                    <a:lnTo>
                      <a:pt x="797560" y="75311"/>
                    </a:lnTo>
                    <a:lnTo>
                      <a:pt x="801116" y="70358"/>
                    </a:lnTo>
                    <a:lnTo>
                      <a:pt x="802132" y="68961"/>
                    </a:lnTo>
                    <a:lnTo>
                      <a:pt x="802132" y="77216"/>
                    </a:lnTo>
                    <a:lnTo>
                      <a:pt x="811022" y="77216"/>
                    </a:lnTo>
                    <a:lnTo>
                      <a:pt x="811022" y="68961"/>
                    </a:lnTo>
                    <a:lnTo>
                      <a:pt x="811022" y="21209"/>
                    </a:lnTo>
                    <a:close/>
                  </a:path>
                  <a:path w="2127884" h="246379" extrusionOk="0">
                    <a:moveTo>
                      <a:pt x="821309" y="185547"/>
                    </a:moveTo>
                    <a:lnTo>
                      <a:pt x="818769" y="178689"/>
                    </a:lnTo>
                    <a:lnTo>
                      <a:pt x="813930" y="173863"/>
                    </a:lnTo>
                    <a:lnTo>
                      <a:pt x="811149" y="171145"/>
                    </a:lnTo>
                    <a:lnTo>
                      <a:pt x="811149" y="188087"/>
                    </a:lnTo>
                    <a:lnTo>
                      <a:pt x="811098" y="202438"/>
                    </a:lnTo>
                    <a:lnTo>
                      <a:pt x="809498" y="207772"/>
                    </a:lnTo>
                    <a:lnTo>
                      <a:pt x="802894" y="214896"/>
                    </a:lnTo>
                    <a:lnTo>
                      <a:pt x="798830" y="216789"/>
                    </a:lnTo>
                    <a:lnTo>
                      <a:pt x="788797" y="216789"/>
                    </a:lnTo>
                    <a:lnTo>
                      <a:pt x="784733" y="214896"/>
                    </a:lnTo>
                    <a:lnTo>
                      <a:pt x="778129" y="207772"/>
                    </a:lnTo>
                    <a:lnTo>
                      <a:pt x="776478" y="202438"/>
                    </a:lnTo>
                    <a:lnTo>
                      <a:pt x="776478" y="188087"/>
                    </a:lnTo>
                    <a:lnTo>
                      <a:pt x="778129" y="182753"/>
                    </a:lnTo>
                    <a:lnTo>
                      <a:pt x="784733" y="175641"/>
                    </a:lnTo>
                    <a:lnTo>
                      <a:pt x="788797" y="173863"/>
                    </a:lnTo>
                    <a:lnTo>
                      <a:pt x="798703" y="173863"/>
                    </a:lnTo>
                    <a:lnTo>
                      <a:pt x="802894" y="175641"/>
                    </a:lnTo>
                    <a:lnTo>
                      <a:pt x="809498" y="182753"/>
                    </a:lnTo>
                    <a:lnTo>
                      <a:pt x="811149" y="188087"/>
                    </a:lnTo>
                    <a:lnTo>
                      <a:pt x="811149" y="171145"/>
                    </a:lnTo>
                    <a:lnTo>
                      <a:pt x="808482" y="168529"/>
                    </a:lnTo>
                    <a:lnTo>
                      <a:pt x="801878" y="165989"/>
                    </a:lnTo>
                    <a:lnTo>
                      <a:pt x="786511" y="165989"/>
                    </a:lnTo>
                    <a:lnTo>
                      <a:pt x="780415" y="168148"/>
                    </a:lnTo>
                    <a:lnTo>
                      <a:pt x="775335" y="172212"/>
                    </a:lnTo>
                    <a:lnTo>
                      <a:pt x="769239" y="177292"/>
                    </a:lnTo>
                    <a:lnTo>
                      <a:pt x="766318" y="184912"/>
                    </a:lnTo>
                    <a:lnTo>
                      <a:pt x="766318" y="204724"/>
                    </a:lnTo>
                    <a:lnTo>
                      <a:pt x="768858" y="211963"/>
                    </a:lnTo>
                    <a:lnTo>
                      <a:pt x="773938" y="217043"/>
                    </a:lnTo>
                    <a:lnTo>
                      <a:pt x="779018" y="221996"/>
                    </a:lnTo>
                    <a:lnTo>
                      <a:pt x="785622" y="224536"/>
                    </a:lnTo>
                    <a:lnTo>
                      <a:pt x="798957" y="224536"/>
                    </a:lnTo>
                    <a:lnTo>
                      <a:pt x="803656" y="223393"/>
                    </a:lnTo>
                    <a:lnTo>
                      <a:pt x="807974" y="221119"/>
                    </a:lnTo>
                    <a:lnTo>
                      <a:pt x="812419" y="218821"/>
                    </a:lnTo>
                    <a:lnTo>
                      <a:pt x="814527" y="216789"/>
                    </a:lnTo>
                    <a:lnTo>
                      <a:pt x="815721" y="215646"/>
                    </a:lnTo>
                    <a:lnTo>
                      <a:pt x="817880" y="211455"/>
                    </a:lnTo>
                    <a:lnTo>
                      <a:pt x="820166" y="207391"/>
                    </a:lnTo>
                    <a:lnTo>
                      <a:pt x="821182" y="202311"/>
                    </a:lnTo>
                    <a:lnTo>
                      <a:pt x="821309" y="185547"/>
                    </a:lnTo>
                    <a:close/>
                  </a:path>
                  <a:path w="2127884" h="246379" extrusionOk="0">
                    <a:moveTo>
                      <a:pt x="880872" y="167259"/>
                    </a:moveTo>
                    <a:lnTo>
                      <a:pt x="870966" y="167259"/>
                    </a:lnTo>
                    <a:lnTo>
                      <a:pt x="870966" y="202057"/>
                    </a:lnTo>
                    <a:lnTo>
                      <a:pt x="870458" y="205740"/>
                    </a:lnTo>
                    <a:lnTo>
                      <a:pt x="869251" y="208407"/>
                    </a:lnTo>
                    <a:lnTo>
                      <a:pt x="868172" y="210693"/>
                    </a:lnTo>
                    <a:lnTo>
                      <a:pt x="866394" y="212725"/>
                    </a:lnTo>
                    <a:lnTo>
                      <a:pt x="863727" y="214122"/>
                    </a:lnTo>
                    <a:lnTo>
                      <a:pt x="861187" y="215646"/>
                    </a:lnTo>
                    <a:lnTo>
                      <a:pt x="858393" y="216420"/>
                    </a:lnTo>
                    <a:lnTo>
                      <a:pt x="852297" y="216420"/>
                    </a:lnTo>
                    <a:lnTo>
                      <a:pt x="843280" y="167259"/>
                    </a:lnTo>
                    <a:lnTo>
                      <a:pt x="833247" y="167259"/>
                    </a:lnTo>
                    <a:lnTo>
                      <a:pt x="833297" y="206629"/>
                    </a:lnTo>
                    <a:lnTo>
                      <a:pt x="843661" y="222643"/>
                    </a:lnTo>
                    <a:lnTo>
                      <a:pt x="846582" y="223901"/>
                    </a:lnTo>
                    <a:lnTo>
                      <a:pt x="849884" y="224536"/>
                    </a:lnTo>
                    <a:lnTo>
                      <a:pt x="861187" y="224536"/>
                    </a:lnTo>
                    <a:lnTo>
                      <a:pt x="867410" y="221361"/>
                    </a:lnTo>
                    <a:lnTo>
                      <a:pt x="870966" y="216420"/>
                    </a:lnTo>
                    <a:lnTo>
                      <a:pt x="871982" y="215011"/>
                    </a:lnTo>
                    <a:lnTo>
                      <a:pt x="871982" y="223266"/>
                    </a:lnTo>
                    <a:lnTo>
                      <a:pt x="880872" y="223266"/>
                    </a:lnTo>
                    <a:lnTo>
                      <a:pt x="880872" y="215011"/>
                    </a:lnTo>
                    <a:lnTo>
                      <a:pt x="880872" y="167259"/>
                    </a:lnTo>
                    <a:close/>
                  </a:path>
                  <a:path w="2127884" h="246379" extrusionOk="0">
                    <a:moveTo>
                      <a:pt x="882015" y="77089"/>
                    </a:moveTo>
                    <a:lnTo>
                      <a:pt x="880681" y="69088"/>
                    </a:lnTo>
                    <a:lnTo>
                      <a:pt x="880618" y="68707"/>
                    </a:lnTo>
                    <a:lnTo>
                      <a:pt x="878840" y="68961"/>
                    </a:lnTo>
                    <a:lnTo>
                      <a:pt x="877316" y="69088"/>
                    </a:lnTo>
                    <a:lnTo>
                      <a:pt x="874776" y="69088"/>
                    </a:lnTo>
                    <a:lnTo>
                      <a:pt x="870585" y="64008"/>
                    </a:lnTo>
                    <a:lnTo>
                      <a:pt x="870585" y="28575"/>
                    </a:lnTo>
                    <a:lnTo>
                      <a:pt x="880618" y="28575"/>
                    </a:lnTo>
                    <a:lnTo>
                      <a:pt x="880618" y="21209"/>
                    </a:lnTo>
                    <a:lnTo>
                      <a:pt x="870585" y="21209"/>
                    </a:lnTo>
                    <a:lnTo>
                      <a:pt x="870585" y="1651"/>
                    </a:lnTo>
                    <a:lnTo>
                      <a:pt x="860679" y="7366"/>
                    </a:lnTo>
                    <a:lnTo>
                      <a:pt x="860679" y="21209"/>
                    </a:lnTo>
                    <a:lnTo>
                      <a:pt x="853440" y="21209"/>
                    </a:lnTo>
                    <a:lnTo>
                      <a:pt x="853440" y="28575"/>
                    </a:lnTo>
                    <a:lnTo>
                      <a:pt x="860679" y="28575"/>
                    </a:lnTo>
                    <a:lnTo>
                      <a:pt x="860755" y="67310"/>
                    </a:lnTo>
                    <a:lnTo>
                      <a:pt x="861060" y="70231"/>
                    </a:lnTo>
                    <a:lnTo>
                      <a:pt x="861949" y="72009"/>
                    </a:lnTo>
                    <a:lnTo>
                      <a:pt x="862711" y="73787"/>
                    </a:lnTo>
                    <a:lnTo>
                      <a:pt x="864108" y="75184"/>
                    </a:lnTo>
                    <a:lnTo>
                      <a:pt x="868172" y="77470"/>
                    </a:lnTo>
                    <a:lnTo>
                      <a:pt x="870966" y="77978"/>
                    </a:lnTo>
                    <a:lnTo>
                      <a:pt x="876808" y="77978"/>
                    </a:lnTo>
                    <a:lnTo>
                      <a:pt x="879221" y="77724"/>
                    </a:lnTo>
                    <a:lnTo>
                      <a:pt x="882015" y="77089"/>
                    </a:lnTo>
                    <a:close/>
                  </a:path>
                  <a:path w="2127884" h="246379" extrusionOk="0">
                    <a:moveTo>
                      <a:pt x="938530" y="36322"/>
                    </a:moveTo>
                    <a:lnTo>
                      <a:pt x="937768" y="32131"/>
                    </a:lnTo>
                    <a:lnTo>
                      <a:pt x="936371" y="29210"/>
                    </a:lnTo>
                    <a:lnTo>
                      <a:pt x="935926" y="28194"/>
                    </a:lnTo>
                    <a:lnTo>
                      <a:pt x="935697" y="27686"/>
                    </a:lnTo>
                    <a:lnTo>
                      <a:pt x="935101" y="26289"/>
                    </a:lnTo>
                    <a:lnTo>
                      <a:pt x="932688" y="24003"/>
                    </a:lnTo>
                    <a:lnTo>
                      <a:pt x="929513" y="22479"/>
                    </a:lnTo>
                    <a:lnTo>
                      <a:pt x="926338" y="20828"/>
                    </a:lnTo>
                    <a:lnTo>
                      <a:pt x="922528" y="19939"/>
                    </a:lnTo>
                    <a:lnTo>
                      <a:pt x="911098" y="19939"/>
                    </a:lnTo>
                    <a:lnTo>
                      <a:pt x="905256" y="22479"/>
                    </a:lnTo>
                    <a:lnTo>
                      <a:pt x="900557" y="27686"/>
                    </a:lnTo>
                    <a:lnTo>
                      <a:pt x="900557" y="0"/>
                    </a:lnTo>
                    <a:lnTo>
                      <a:pt x="890651" y="0"/>
                    </a:lnTo>
                    <a:lnTo>
                      <a:pt x="890651" y="77216"/>
                    </a:lnTo>
                    <a:lnTo>
                      <a:pt x="900557" y="77216"/>
                    </a:lnTo>
                    <a:lnTo>
                      <a:pt x="900557" y="42164"/>
                    </a:lnTo>
                    <a:lnTo>
                      <a:pt x="901192" y="38735"/>
                    </a:lnTo>
                    <a:lnTo>
                      <a:pt x="902208" y="36322"/>
                    </a:lnTo>
                    <a:lnTo>
                      <a:pt x="903351" y="33782"/>
                    </a:lnTo>
                    <a:lnTo>
                      <a:pt x="905256" y="31750"/>
                    </a:lnTo>
                    <a:lnTo>
                      <a:pt x="907796" y="30353"/>
                    </a:lnTo>
                    <a:lnTo>
                      <a:pt x="910463" y="28829"/>
                    </a:lnTo>
                    <a:lnTo>
                      <a:pt x="913130" y="28194"/>
                    </a:lnTo>
                    <a:lnTo>
                      <a:pt x="920115" y="28194"/>
                    </a:lnTo>
                    <a:lnTo>
                      <a:pt x="923163" y="29210"/>
                    </a:lnTo>
                    <a:lnTo>
                      <a:pt x="927481" y="33528"/>
                    </a:lnTo>
                    <a:lnTo>
                      <a:pt x="928497" y="36957"/>
                    </a:lnTo>
                    <a:lnTo>
                      <a:pt x="928497" y="77216"/>
                    </a:lnTo>
                    <a:lnTo>
                      <a:pt x="938530" y="77216"/>
                    </a:lnTo>
                    <a:lnTo>
                      <a:pt x="938530" y="36322"/>
                    </a:lnTo>
                    <a:close/>
                  </a:path>
                  <a:path w="2127884" h="246379" extrusionOk="0">
                    <a:moveTo>
                      <a:pt x="957834" y="21209"/>
                    </a:moveTo>
                    <a:lnTo>
                      <a:pt x="947801" y="21209"/>
                    </a:lnTo>
                    <a:lnTo>
                      <a:pt x="947801" y="77216"/>
                    </a:lnTo>
                    <a:lnTo>
                      <a:pt x="957834" y="77216"/>
                    </a:lnTo>
                    <a:lnTo>
                      <a:pt x="957834" y="21209"/>
                    </a:lnTo>
                    <a:close/>
                  </a:path>
                  <a:path w="2127884" h="246379" extrusionOk="0">
                    <a:moveTo>
                      <a:pt x="957834" y="0"/>
                    </a:moveTo>
                    <a:lnTo>
                      <a:pt x="947801" y="0"/>
                    </a:lnTo>
                    <a:lnTo>
                      <a:pt x="947801" y="10795"/>
                    </a:lnTo>
                    <a:lnTo>
                      <a:pt x="957834" y="10795"/>
                    </a:lnTo>
                    <a:lnTo>
                      <a:pt x="957834" y="0"/>
                    </a:lnTo>
                    <a:close/>
                  </a:path>
                  <a:path w="2127884" h="246379" extrusionOk="0">
                    <a:moveTo>
                      <a:pt x="1027303" y="38354"/>
                    </a:moveTo>
                    <a:lnTo>
                      <a:pt x="1024851" y="28194"/>
                    </a:lnTo>
                    <a:lnTo>
                      <a:pt x="1022223" y="24638"/>
                    </a:lnTo>
                    <a:lnTo>
                      <a:pt x="1019937" y="22987"/>
                    </a:lnTo>
                    <a:lnTo>
                      <a:pt x="1017016" y="21844"/>
                    </a:lnTo>
                    <a:lnTo>
                      <a:pt x="1013968" y="20574"/>
                    </a:lnTo>
                    <a:lnTo>
                      <a:pt x="1010793" y="19939"/>
                    </a:lnTo>
                    <a:lnTo>
                      <a:pt x="999109" y="19939"/>
                    </a:lnTo>
                    <a:lnTo>
                      <a:pt x="992759" y="22987"/>
                    </a:lnTo>
                    <a:lnTo>
                      <a:pt x="988441" y="29210"/>
                    </a:lnTo>
                    <a:lnTo>
                      <a:pt x="988441" y="21209"/>
                    </a:lnTo>
                    <a:lnTo>
                      <a:pt x="979551" y="21209"/>
                    </a:lnTo>
                    <a:lnTo>
                      <a:pt x="979551" y="77216"/>
                    </a:lnTo>
                    <a:lnTo>
                      <a:pt x="989457" y="77216"/>
                    </a:lnTo>
                    <a:lnTo>
                      <a:pt x="989533" y="39243"/>
                    </a:lnTo>
                    <a:lnTo>
                      <a:pt x="990981" y="34671"/>
                    </a:lnTo>
                    <a:lnTo>
                      <a:pt x="997204" y="29464"/>
                    </a:lnTo>
                    <a:lnTo>
                      <a:pt x="997927" y="29210"/>
                    </a:lnTo>
                    <a:lnTo>
                      <a:pt x="1000887" y="28194"/>
                    </a:lnTo>
                    <a:lnTo>
                      <a:pt x="1007745" y="28194"/>
                    </a:lnTo>
                    <a:lnTo>
                      <a:pt x="1010031" y="28829"/>
                    </a:lnTo>
                    <a:lnTo>
                      <a:pt x="1012063" y="29972"/>
                    </a:lnTo>
                    <a:lnTo>
                      <a:pt x="1013968" y="30988"/>
                    </a:lnTo>
                    <a:lnTo>
                      <a:pt x="1015365" y="32639"/>
                    </a:lnTo>
                    <a:lnTo>
                      <a:pt x="1016889" y="36449"/>
                    </a:lnTo>
                    <a:lnTo>
                      <a:pt x="1017143" y="38354"/>
                    </a:lnTo>
                    <a:lnTo>
                      <a:pt x="1017270" y="77216"/>
                    </a:lnTo>
                    <a:lnTo>
                      <a:pt x="1027303" y="77216"/>
                    </a:lnTo>
                    <a:lnTo>
                      <a:pt x="1027303" y="38354"/>
                    </a:lnTo>
                    <a:close/>
                  </a:path>
                  <a:path w="2127884" h="246379" extrusionOk="0">
                    <a:moveTo>
                      <a:pt x="1091819" y="77216"/>
                    </a:moveTo>
                    <a:lnTo>
                      <a:pt x="1071702" y="48641"/>
                    </a:lnTo>
                    <a:lnTo>
                      <a:pt x="1068476" y="44069"/>
                    </a:lnTo>
                    <a:lnTo>
                      <a:pt x="1067054" y="42037"/>
                    </a:lnTo>
                    <a:lnTo>
                      <a:pt x="1089533" y="21209"/>
                    </a:lnTo>
                    <a:lnTo>
                      <a:pt x="1076579" y="21209"/>
                    </a:lnTo>
                    <a:lnTo>
                      <a:pt x="1053084" y="44069"/>
                    </a:lnTo>
                    <a:lnTo>
                      <a:pt x="1053084" y="0"/>
                    </a:lnTo>
                    <a:lnTo>
                      <a:pt x="1043051" y="0"/>
                    </a:lnTo>
                    <a:lnTo>
                      <a:pt x="1043051" y="77216"/>
                    </a:lnTo>
                    <a:lnTo>
                      <a:pt x="1053084" y="77216"/>
                    </a:lnTo>
                    <a:lnTo>
                      <a:pt x="1053084" y="54991"/>
                    </a:lnTo>
                    <a:lnTo>
                      <a:pt x="1060069" y="48641"/>
                    </a:lnTo>
                    <a:lnTo>
                      <a:pt x="1079500" y="77216"/>
                    </a:lnTo>
                    <a:lnTo>
                      <a:pt x="1091819" y="77216"/>
                    </a:lnTo>
                    <a:close/>
                  </a:path>
                  <a:path w="2127884" h="246379" extrusionOk="0">
                    <a:moveTo>
                      <a:pt x="2070608" y="235966"/>
                    </a:moveTo>
                    <a:lnTo>
                      <a:pt x="921258" y="235966"/>
                    </a:lnTo>
                    <a:lnTo>
                      <a:pt x="921258" y="242316"/>
                    </a:lnTo>
                    <a:lnTo>
                      <a:pt x="2070608" y="242316"/>
                    </a:lnTo>
                    <a:lnTo>
                      <a:pt x="2070608" y="235966"/>
                    </a:lnTo>
                    <a:close/>
                  </a:path>
                  <a:path w="2127884" h="246379" extrusionOk="0">
                    <a:moveTo>
                      <a:pt x="2083308" y="89916"/>
                    </a:moveTo>
                    <a:lnTo>
                      <a:pt x="1124458" y="89916"/>
                    </a:lnTo>
                    <a:lnTo>
                      <a:pt x="1124458" y="96266"/>
                    </a:lnTo>
                    <a:lnTo>
                      <a:pt x="2083308" y="96266"/>
                    </a:lnTo>
                    <a:lnTo>
                      <a:pt x="2083308" y="89916"/>
                    </a:lnTo>
                    <a:close/>
                  </a:path>
                  <a:path w="2127884" h="246379" extrusionOk="0">
                    <a:moveTo>
                      <a:pt x="2107438" y="212471"/>
                    </a:moveTo>
                    <a:lnTo>
                      <a:pt x="2096135" y="212471"/>
                    </a:lnTo>
                    <a:lnTo>
                      <a:pt x="2096135" y="223266"/>
                    </a:lnTo>
                    <a:lnTo>
                      <a:pt x="2107438" y="223266"/>
                    </a:lnTo>
                    <a:lnTo>
                      <a:pt x="2107438" y="212471"/>
                    </a:lnTo>
                    <a:close/>
                  </a:path>
                  <a:path w="2127884" h="246379" extrusionOk="0">
                    <a:moveTo>
                      <a:pt x="2127885" y="169164"/>
                    </a:moveTo>
                    <a:lnTo>
                      <a:pt x="2127821" y="159766"/>
                    </a:lnTo>
                    <a:lnTo>
                      <a:pt x="2125599" y="154940"/>
                    </a:lnTo>
                    <a:lnTo>
                      <a:pt x="2122805" y="152527"/>
                    </a:lnTo>
                    <a:lnTo>
                      <a:pt x="2120900" y="150876"/>
                    </a:lnTo>
                    <a:lnTo>
                      <a:pt x="2116201" y="146685"/>
                    </a:lnTo>
                    <a:lnTo>
                      <a:pt x="2109851" y="144653"/>
                    </a:lnTo>
                    <a:lnTo>
                      <a:pt x="2094357" y="144653"/>
                    </a:lnTo>
                    <a:lnTo>
                      <a:pt x="2075561" y="167005"/>
                    </a:lnTo>
                    <a:lnTo>
                      <a:pt x="2085848" y="168148"/>
                    </a:lnTo>
                    <a:lnTo>
                      <a:pt x="2086737" y="162814"/>
                    </a:lnTo>
                    <a:lnTo>
                      <a:pt x="2088515" y="158750"/>
                    </a:lnTo>
                    <a:lnTo>
                      <a:pt x="2094230" y="153797"/>
                    </a:lnTo>
                    <a:lnTo>
                      <a:pt x="2097786" y="152527"/>
                    </a:lnTo>
                    <a:lnTo>
                      <a:pt x="2106422" y="152527"/>
                    </a:lnTo>
                    <a:lnTo>
                      <a:pt x="2110105" y="153924"/>
                    </a:lnTo>
                    <a:lnTo>
                      <a:pt x="2116201" y="159512"/>
                    </a:lnTo>
                    <a:lnTo>
                      <a:pt x="2117725" y="162687"/>
                    </a:lnTo>
                    <a:lnTo>
                      <a:pt x="2117725" y="168402"/>
                    </a:lnTo>
                    <a:lnTo>
                      <a:pt x="2106041" y="181864"/>
                    </a:lnTo>
                    <a:lnTo>
                      <a:pt x="2103628" y="184023"/>
                    </a:lnTo>
                    <a:lnTo>
                      <a:pt x="2096643" y="197612"/>
                    </a:lnTo>
                    <a:lnTo>
                      <a:pt x="2096770" y="204216"/>
                    </a:lnTo>
                    <a:lnTo>
                      <a:pt x="2106295" y="204216"/>
                    </a:lnTo>
                    <a:lnTo>
                      <a:pt x="2106422" y="200406"/>
                    </a:lnTo>
                    <a:lnTo>
                      <a:pt x="2106676" y="197739"/>
                    </a:lnTo>
                    <a:lnTo>
                      <a:pt x="2107184" y="195961"/>
                    </a:lnTo>
                    <a:lnTo>
                      <a:pt x="2107565" y="194310"/>
                    </a:lnTo>
                    <a:lnTo>
                      <a:pt x="2108327" y="192786"/>
                    </a:lnTo>
                    <a:lnTo>
                      <a:pt x="2110359" y="190246"/>
                    </a:lnTo>
                    <a:lnTo>
                      <a:pt x="2112518" y="188214"/>
                    </a:lnTo>
                    <a:lnTo>
                      <a:pt x="2115680" y="185420"/>
                    </a:lnTo>
                    <a:lnTo>
                      <a:pt x="2120506" y="181356"/>
                    </a:lnTo>
                    <a:lnTo>
                      <a:pt x="2123821" y="177927"/>
                    </a:lnTo>
                    <a:lnTo>
                      <a:pt x="2125472" y="175133"/>
                    </a:lnTo>
                    <a:lnTo>
                      <a:pt x="2127123" y="172212"/>
                    </a:lnTo>
                    <a:lnTo>
                      <a:pt x="2127885" y="1691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29" name="Google Shape;329;p11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161155" y="4272533"/>
                <a:ext cx="840867" cy="985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0" name="Google Shape;330;p11"/>
              <p:cNvSpPr/>
              <p:nvPr/>
            </p:nvSpPr>
            <p:spPr>
              <a:xfrm>
                <a:off x="4393692" y="4573142"/>
                <a:ext cx="40005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8735" extrusionOk="0">
                    <a:moveTo>
                      <a:pt x="25527" y="0"/>
                    </a:moveTo>
                    <a:lnTo>
                      <a:pt x="14478" y="0"/>
                    </a:lnTo>
                    <a:lnTo>
                      <a:pt x="9779" y="1905"/>
                    </a:lnTo>
                    <a:lnTo>
                      <a:pt x="5842" y="5587"/>
                    </a:lnTo>
                    <a:lnTo>
                      <a:pt x="1905" y="9398"/>
                    </a:lnTo>
                    <a:lnTo>
                      <a:pt x="0" y="13970"/>
                    </a:lnTo>
                    <a:lnTo>
                      <a:pt x="0" y="24637"/>
                    </a:lnTo>
                    <a:lnTo>
                      <a:pt x="1905" y="29083"/>
                    </a:lnTo>
                    <a:lnTo>
                      <a:pt x="9779" y="36703"/>
                    </a:lnTo>
                    <a:lnTo>
                      <a:pt x="14478" y="38481"/>
                    </a:lnTo>
                    <a:lnTo>
                      <a:pt x="25527" y="38481"/>
                    </a:lnTo>
                    <a:lnTo>
                      <a:pt x="30225" y="36703"/>
                    </a:lnTo>
                    <a:lnTo>
                      <a:pt x="38100" y="29083"/>
                    </a:lnTo>
                    <a:lnTo>
                      <a:pt x="40005" y="24637"/>
                    </a:lnTo>
                    <a:lnTo>
                      <a:pt x="40005" y="19304"/>
                    </a:lnTo>
                    <a:lnTo>
                      <a:pt x="40005" y="13970"/>
                    </a:lnTo>
                    <a:lnTo>
                      <a:pt x="38100" y="9398"/>
                    </a:lnTo>
                    <a:lnTo>
                      <a:pt x="34162" y="5587"/>
                    </a:lnTo>
                    <a:lnTo>
                      <a:pt x="30225" y="1905"/>
                    </a:lnTo>
                    <a:lnTo>
                      <a:pt x="255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1" name="Google Shape;331;p1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619117" y="4544186"/>
                <a:ext cx="1256284" cy="1013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2" name="Google Shape;332;p11"/>
              <p:cNvSpPr/>
              <p:nvPr/>
            </p:nvSpPr>
            <p:spPr>
              <a:xfrm>
                <a:off x="4622800" y="4635499"/>
                <a:ext cx="1936750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1936750" h="158750" extrusionOk="0">
                    <a:moveTo>
                      <a:pt x="1905000" y="152400"/>
                    </a:moveTo>
                    <a:lnTo>
                      <a:pt x="0" y="152400"/>
                    </a:lnTo>
                    <a:lnTo>
                      <a:pt x="0" y="158750"/>
                    </a:lnTo>
                    <a:lnTo>
                      <a:pt x="1905000" y="158750"/>
                    </a:lnTo>
                    <a:lnTo>
                      <a:pt x="1905000" y="152400"/>
                    </a:lnTo>
                    <a:close/>
                  </a:path>
                  <a:path w="1936750" h="158750" extrusionOk="0">
                    <a:moveTo>
                      <a:pt x="1926628" y="128905"/>
                    </a:moveTo>
                    <a:lnTo>
                      <a:pt x="1915274" y="128905"/>
                    </a:lnTo>
                    <a:lnTo>
                      <a:pt x="1915274" y="139700"/>
                    </a:lnTo>
                    <a:lnTo>
                      <a:pt x="1926628" y="139700"/>
                    </a:lnTo>
                    <a:lnTo>
                      <a:pt x="1926628" y="128905"/>
                    </a:lnTo>
                    <a:close/>
                  </a:path>
                  <a:path w="1936750" h="158750" extrusionOk="0">
                    <a:moveTo>
                      <a:pt x="1936750" y="0"/>
                    </a:moveTo>
                    <a:lnTo>
                      <a:pt x="1289050" y="0"/>
                    </a:lnTo>
                    <a:lnTo>
                      <a:pt x="1289050" y="6350"/>
                    </a:lnTo>
                    <a:lnTo>
                      <a:pt x="1936750" y="6350"/>
                    </a:lnTo>
                    <a:lnTo>
                      <a:pt x="19367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3" name="Google Shape;333;p1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161155" y="5002783"/>
                <a:ext cx="1082167" cy="999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4" name="Google Shape;334;p11"/>
              <p:cNvSpPr/>
              <p:nvPr/>
            </p:nvSpPr>
            <p:spPr>
              <a:xfrm>
                <a:off x="4387342" y="5303393"/>
                <a:ext cx="40005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8735" extrusionOk="0">
                    <a:moveTo>
                      <a:pt x="25527" y="0"/>
                    </a:moveTo>
                    <a:lnTo>
                      <a:pt x="14478" y="0"/>
                    </a:lnTo>
                    <a:lnTo>
                      <a:pt x="9779" y="1905"/>
                    </a:lnTo>
                    <a:lnTo>
                      <a:pt x="5842" y="5587"/>
                    </a:lnTo>
                    <a:lnTo>
                      <a:pt x="1905" y="9398"/>
                    </a:lnTo>
                    <a:lnTo>
                      <a:pt x="0" y="13970"/>
                    </a:lnTo>
                    <a:lnTo>
                      <a:pt x="0" y="24637"/>
                    </a:lnTo>
                    <a:lnTo>
                      <a:pt x="1905" y="29083"/>
                    </a:lnTo>
                    <a:lnTo>
                      <a:pt x="9779" y="36703"/>
                    </a:lnTo>
                    <a:lnTo>
                      <a:pt x="14478" y="38481"/>
                    </a:lnTo>
                    <a:lnTo>
                      <a:pt x="25527" y="38481"/>
                    </a:lnTo>
                    <a:lnTo>
                      <a:pt x="30225" y="36703"/>
                    </a:lnTo>
                    <a:lnTo>
                      <a:pt x="38100" y="29083"/>
                    </a:lnTo>
                    <a:lnTo>
                      <a:pt x="40005" y="24637"/>
                    </a:lnTo>
                    <a:lnTo>
                      <a:pt x="40005" y="19304"/>
                    </a:lnTo>
                    <a:lnTo>
                      <a:pt x="40005" y="13970"/>
                    </a:lnTo>
                    <a:lnTo>
                      <a:pt x="38100" y="9398"/>
                    </a:lnTo>
                    <a:lnTo>
                      <a:pt x="34162" y="5587"/>
                    </a:lnTo>
                    <a:lnTo>
                      <a:pt x="30225" y="1905"/>
                    </a:lnTo>
                    <a:lnTo>
                      <a:pt x="255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5" name="Google Shape;335;p1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4609973" y="5275833"/>
                <a:ext cx="106934" cy="779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" name="Google Shape;336;p1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753229" y="5274944"/>
                <a:ext cx="1071372" cy="1008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7" name="Google Shape;337;p11"/>
              <p:cNvSpPr/>
              <p:nvPr/>
            </p:nvSpPr>
            <p:spPr>
              <a:xfrm>
                <a:off x="4387342" y="5488304"/>
                <a:ext cx="100647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1006475" h="158750" extrusionOk="0">
                    <a:moveTo>
                      <a:pt x="40005" y="133858"/>
                    </a:moveTo>
                    <a:lnTo>
                      <a:pt x="38100" y="129286"/>
                    </a:lnTo>
                    <a:lnTo>
                      <a:pt x="34163" y="125476"/>
                    </a:lnTo>
                    <a:lnTo>
                      <a:pt x="30226" y="121793"/>
                    </a:lnTo>
                    <a:lnTo>
                      <a:pt x="25527" y="119888"/>
                    </a:lnTo>
                    <a:lnTo>
                      <a:pt x="14478" y="119888"/>
                    </a:lnTo>
                    <a:lnTo>
                      <a:pt x="9779" y="121793"/>
                    </a:lnTo>
                    <a:lnTo>
                      <a:pt x="5842" y="125476"/>
                    </a:lnTo>
                    <a:lnTo>
                      <a:pt x="1905" y="129286"/>
                    </a:lnTo>
                    <a:lnTo>
                      <a:pt x="0" y="133858"/>
                    </a:lnTo>
                    <a:lnTo>
                      <a:pt x="0" y="144526"/>
                    </a:lnTo>
                    <a:lnTo>
                      <a:pt x="1905" y="148971"/>
                    </a:lnTo>
                    <a:lnTo>
                      <a:pt x="9779" y="156591"/>
                    </a:lnTo>
                    <a:lnTo>
                      <a:pt x="14478" y="158369"/>
                    </a:lnTo>
                    <a:lnTo>
                      <a:pt x="25527" y="158369"/>
                    </a:lnTo>
                    <a:lnTo>
                      <a:pt x="30226" y="156591"/>
                    </a:lnTo>
                    <a:lnTo>
                      <a:pt x="38100" y="148971"/>
                    </a:lnTo>
                    <a:lnTo>
                      <a:pt x="40005" y="144526"/>
                    </a:lnTo>
                    <a:lnTo>
                      <a:pt x="40005" y="139192"/>
                    </a:lnTo>
                    <a:lnTo>
                      <a:pt x="40005" y="133858"/>
                    </a:lnTo>
                    <a:close/>
                  </a:path>
                  <a:path w="1006475" h="158750" extrusionOk="0">
                    <a:moveTo>
                      <a:pt x="1006386" y="0"/>
                    </a:moveTo>
                    <a:lnTo>
                      <a:pt x="995045" y="0"/>
                    </a:lnTo>
                    <a:lnTo>
                      <a:pt x="995045" y="10795"/>
                    </a:lnTo>
                    <a:lnTo>
                      <a:pt x="1006386" y="10795"/>
                    </a:lnTo>
                    <a:lnTo>
                      <a:pt x="100638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38" name="Google Shape;338;p11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4610100" y="5511799"/>
                <a:ext cx="1770507" cy="1473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9" name="Google Shape;339;p11"/>
              <p:cNvSpPr/>
              <p:nvPr/>
            </p:nvSpPr>
            <p:spPr>
              <a:xfrm>
                <a:off x="4617593" y="5731636"/>
                <a:ext cx="115125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151254" h="101600" extrusionOk="0">
                    <a:moveTo>
                      <a:pt x="47879" y="37719"/>
                    </a:moveTo>
                    <a:lnTo>
                      <a:pt x="47117" y="33528"/>
                    </a:lnTo>
                    <a:lnTo>
                      <a:pt x="45720" y="30607"/>
                    </a:lnTo>
                    <a:lnTo>
                      <a:pt x="45275" y="29591"/>
                    </a:lnTo>
                    <a:lnTo>
                      <a:pt x="45046" y="29083"/>
                    </a:lnTo>
                    <a:lnTo>
                      <a:pt x="44450" y="27686"/>
                    </a:lnTo>
                    <a:lnTo>
                      <a:pt x="42037" y="25400"/>
                    </a:lnTo>
                    <a:lnTo>
                      <a:pt x="38862" y="23876"/>
                    </a:lnTo>
                    <a:lnTo>
                      <a:pt x="35687" y="22225"/>
                    </a:lnTo>
                    <a:lnTo>
                      <a:pt x="31877" y="21336"/>
                    </a:lnTo>
                    <a:lnTo>
                      <a:pt x="20447" y="21336"/>
                    </a:lnTo>
                    <a:lnTo>
                      <a:pt x="14605" y="23876"/>
                    </a:lnTo>
                    <a:lnTo>
                      <a:pt x="9906" y="29083"/>
                    </a:lnTo>
                    <a:lnTo>
                      <a:pt x="9906" y="1397"/>
                    </a:lnTo>
                    <a:lnTo>
                      <a:pt x="0" y="1397"/>
                    </a:lnTo>
                    <a:lnTo>
                      <a:pt x="0" y="78613"/>
                    </a:lnTo>
                    <a:lnTo>
                      <a:pt x="9906" y="78613"/>
                    </a:lnTo>
                    <a:lnTo>
                      <a:pt x="9906" y="43561"/>
                    </a:lnTo>
                    <a:lnTo>
                      <a:pt x="10541" y="40132"/>
                    </a:lnTo>
                    <a:lnTo>
                      <a:pt x="11557" y="37719"/>
                    </a:lnTo>
                    <a:lnTo>
                      <a:pt x="12700" y="35179"/>
                    </a:lnTo>
                    <a:lnTo>
                      <a:pt x="14605" y="33147"/>
                    </a:lnTo>
                    <a:lnTo>
                      <a:pt x="17145" y="31750"/>
                    </a:lnTo>
                    <a:lnTo>
                      <a:pt x="19812" y="30226"/>
                    </a:lnTo>
                    <a:lnTo>
                      <a:pt x="22479" y="29591"/>
                    </a:lnTo>
                    <a:lnTo>
                      <a:pt x="29464" y="29591"/>
                    </a:lnTo>
                    <a:lnTo>
                      <a:pt x="32512" y="30607"/>
                    </a:lnTo>
                    <a:lnTo>
                      <a:pt x="36830" y="34925"/>
                    </a:lnTo>
                    <a:lnTo>
                      <a:pt x="37846" y="38354"/>
                    </a:lnTo>
                    <a:lnTo>
                      <a:pt x="37846" y="78613"/>
                    </a:lnTo>
                    <a:lnTo>
                      <a:pt x="47879" y="78613"/>
                    </a:lnTo>
                    <a:lnTo>
                      <a:pt x="47879" y="37719"/>
                    </a:lnTo>
                    <a:close/>
                  </a:path>
                  <a:path w="1151254" h="101600" extrusionOk="0">
                    <a:moveTo>
                      <a:pt x="114173" y="78613"/>
                    </a:moveTo>
                    <a:lnTo>
                      <a:pt x="113030" y="76454"/>
                    </a:lnTo>
                    <a:lnTo>
                      <a:pt x="112141" y="74168"/>
                    </a:lnTo>
                    <a:lnTo>
                      <a:pt x="111721" y="71755"/>
                    </a:lnTo>
                    <a:lnTo>
                      <a:pt x="111252" y="69596"/>
                    </a:lnTo>
                    <a:lnTo>
                      <a:pt x="111163" y="66167"/>
                    </a:lnTo>
                    <a:lnTo>
                      <a:pt x="111125" y="50546"/>
                    </a:lnTo>
                    <a:lnTo>
                      <a:pt x="111125" y="38227"/>
                    </a:lnTo>
                    <a:lnTo>
                      <a:pt x="110871" y="35433"/>
                    </a:lnTo>
                    <a:lnTo>
                      <a:pt x="110617" y="33782"/>
                    </a:lnTo>
                    <a:lnTo>
                      <a:pt x="109982" y="31115"/>
                    </a:lnTo>
                    <a:lnTo>
                      <a:pt x="109080" y="29210"/>
                    </a:lnTo>
                    <a:lnTo>
                      <a:pt x="108966" y="28956"/>
                    </a:lnTo>
                    <a:lnTo>
                      <a:pt x="107442" y="27305"/>
                    </a:lnTo>
                    <a:lnTo>
                      <a:pt x="106045" y="25654"/>
                    </a:lnTo>
                    <a:lnTo>
                      <a:pt x="103759" y="24130"/>
                    </a:lnTo>
                    <a:lnTo>
                      <a:pt x="100584" y="23114"/>
                    </a:lnTo>
                    <a:lnTo>
                      <a:pt x="97409" y="21971"/>
                    </a:lnTo>
                    <a:lnTo>
                      <a:pt x="93345" y="21336"/>
                    </a:lnTo>
                    <a:lnTo>
                      <a:pt x="83312" y="21336"/>
                    </a:lnTo>
                    <a:lnTo>
                      <a:pt x="78867" y="21971"/>
                    </a:lnTo>
                    <a:lnTo>
                      <a:pt x="74930" y="23368"/>
                    </a:lnTo>
                    <a:lnTo>
                      <a:pt x="71120" y="24638"/>
                    </a:lnTo>
                    <a:lnTo>
                      <a:pt x="68199" y="26543"/>
                    </a:lnTo>
                    <a:lnTo>
                      <a:pt x="64135" y="31369"/>
                    </a:lnTo>
                    <a:lnTo>
                      <a:pt x="62738" y="34671"/>
                    </a:lnTo>
                    <a:lnTo>
                      <a:pt x="61849" y="38608"/>
                    </a:lnTo>
                    <a:lnTo>
                      <a:pt x="71501" y="39878"/>
                    </a:lnTo>
                    <a:lnTo>
                      <a:pt x="72644" y="35941"/>
                    </a:lnTo>
                    <a:lnTo>
                      <a:pt x="74295" y="33147"/>
                    </a:lnTo>
                    <a:lnTo>
                      <a:pt x="76454" y="31623"/>
                    </a:lnTo>
                    <a:lnTo>
                      <a:pt x="78740" y="29972"/>
                    </a:lnTo>
                    <a:lnTo>
                      <a:pt x="82169" y="29210"/>
                    </a:lnTo>
                    <a:lnTo>
                      <a:pt x="91948" y="29210"/>
                    </a:lnTo>
                    <a:lnTo>
                      <a:pt x="95631" y="30353"/>
                    </a:lnTo>
                    <a:lnTo>
                      <a:pt x="98298" y="32385"/>
                    </a:lnTo>
                    <a:lnTo>
                      <a:pt x="100076" y="34036"/>
                    </a:lnTo>
                    <a:lnTo>
                      <a:pt x="101092" y="36703"/>
                    </a:lnTo>
                    <a:lnTo>
                      <a:pt x="100965" y="43053"/>
                    </a:lnTo>
                    <a:lnTo>
                      <a:pt x="100965" y="50546"/>
                    </a:lnTo>
                    <a:lnTo>
                      <a:pt x="86360" y="72390"/>
                    </a:lnTo>
                    <a:lnTo>
                      <a:pt x="78740" y="72390"/>
                    </a:lnTo>
                    <a:lnTo>
                      <a:pt x="70739" y="61976"/>
                    </a:lnTo>
                    <a:lnTo>
                      <a:pt x="71247" y="60452"/>
                    </a:lnTo>
                    <a:lnTo>
                      <a:pt x="72136" y="59055"/>
                    </a:lnTo>
                    <a:lnTo>
                      <a:pt x="73025" y="57785"/>
                    </a:lnTo>
                    <a:lnTo>
                      <a:pt x="74295" y="56642"/>
                    </a:lnTo>
                    <a:lnTo>
                      <a:pt x="76073" y="56007"/>
                    </a:lnTo>
                    <a:lnTo>
                      <a:pt x="77724" y="55245"/>
                    </a:lnTo>
                    <a:lnTo>
                      <a:pt x="80645" y="54610"/>
                    </a:lnTo>
                    <a:lnTo>
                      <a:pt x="84709" y="54102"/>
                    </a:lnTo>
                    <a:lnTo>
                      <a:pt x="91948" y="53086"/>
                    </a:lnTo>
                    <a:lnTo>
                      <a:pt x="97409" y="51943"/>
                    </a:lnTo>
                    <a:lnTo>
                      <a:pt x="100965" y="50546"/>
                    </a:lnTo>
                    <a:lnTo>
                      <a:pt x="100965" y="43053"/>
                    </a:lnTo>
                    <a:lnTo>
                      <a:pt x="97155" y="44323"/>
                    </a:lnTo>
                    <a:lnTo>
                      <a:pt x="91313" y="45466"/>
                    </a:lnTo>
                    <a:lnTo>
                      <a:pt x="67183" y="50927"/>
                    </a:lnTo>
                    <a:lnTo>
                      <a:pt x="65151" y="52197"/>
                    </a:lnTo>
                    <a:lnTo>
                      <a:pt x="63373" y="54102"/>
                    </a:lnTo>
                    <a:lnTo>
                      <a:pt x="62103" y="56388"/>
                    </a:lnTo>
                    <a:lnTo>
                      <a:pt x="60706" y="58547"/>
                    </a:lnTo>
                    <a:lnTo>
                      <a:pt x="60071" y="61087"/>
                    </a:lnTo>
                    <a:lnTo>
                      <a:pt x="60071" y="68580"/>
                    </a:lnTo>
                    <a:lnTo>
                      <a:pt x="61849" y="72390"/>
                    </a:lnTo>
                    <a:lnTo>
                      <a:pt x="68834" y="78359"/>
                    </a:lnTo>
                    <a:lnTo>
                      <a:pt x="73787" y="79883"/>
                    </a:lnTo>
                    <a:lnTo>
                      <a:pt x="84074" y="79883"/>
                    </a:lnTo>
                    <a:lnTo>
                      <a:pt x="87757" y="79248"/>
                    </a:lnTo>
                    <a:lnTo>
                      <a:pt x="91186" y="77978"/>
                    </a:lnTo>
                    <a:lnTo>
                      <a:pt x="94615" y="76835"/>
                    </a:lnTo>
                    <a:lnTo>
                      <a:pt x="98171" y="74676"/>
                    </a:lnTo>
                    <a:lnTo>
                      <a:pt x="101041" y="72390"/>
                    </a:lnTo>
                    <a:lnTo>
                      <a:pt x="101854" y="71755"/>
                    </a:lnTo>
                    <a:lnTo>
                      <a:pt x="102095" y="74168"/>
                    </a:lnTo>
                    <a:lnTo>
                      <a:pt x="102196" y="74676"/>
                    </a:lnTo>
                    <a:lnTo>
                      <a:pt x="102743" y="76708"/>
                    </a:lnTo>
                    <a:lnTo>
                      <a:pt x="103886" y="78613"/>
                    </a:lnTo>
                    <a:lnTo>
                      <a:pt x="114173" y="78613"/>
                    </a:lnTo>
                    <a:close/>
                  </a:path>
                  <a:path w="1151254" h="101600" extrusionOk="0">
                    <a:moveTo>
                      <a:pt x="178054" y="44831"/>
                    </a:moveTo>
                    <a:lnTo>
                      <a:pt x="177038" y="40005"/>
                    </a:lnTo>
                    <a:lnTo>
                      <a:pt x="175133" y="35433"/>
                    </a:lnTo>
                    <a:lnTo>
                      <a:pt x="173101" y="30988"/>
                    </a:lnTo>
                    <a:lnTo>
                      <a:pt x="171259" y="28829"/>
                    </a:lnTo>
                    <a:lnTo>
                      <a:pt x="170180" y="27559"/>
                    </a:lnTo>
                    <a:lnTo>
                      <a:pt x="167767" y="25958"/>
                    </a:lnTo>
                    <a:lnTo>
                      <a:pt x="167767" y="43053"/>
                    </a:lnTo>
                    <a:lnTo>
                      <a:pt x="167767" y="57658"/>
                    </a:lnTo>
                    <a:lnTo>
                      <a:pt x="166243" y="63119"/>
                    </a:lnTo>
                    <a:lnTo>
                      <a:pt x="159893" y="70231"/>
                    </a:lnTo>
                    <a:lnTo>
                      <a:pt x="156083" y="72136"/>
                    </a:lnTo>
                    <a:lnTo>
                      <a:pt x="147320" y="72136"/>
                    </a:lnTo>
                    <a:lnTo>
                      <a:pt x="143637" y="70358"/>
                    </a:lnTo>
                    <a:lnTo>
                      <a:pt x="137541" y="63500"/>
                    </a:lnTo>
                    <a:lnTo>
                      <a:pt x="136017" y="58166"/>
                    </a:lnTo>
                    <a:lnTo>
                      <a:pt x="136017" y="43688"/>
                    </a:lnTo>
                    <a:lnTo>
                      <a:pt x="137668" y="38227"/>
                    </a:lnTo>
                    <a:lnTo>
                      <a:pt x="140843" y="34417"/>
                    </a:lnTo>
                    <a:lnTo>
                      <a:pt x="144145" y="30734"/>
                    </a:lnTo>
                    <a:lnTo>
                      <a:pt x="145669" y="29972"/>
                    </a:lnTo>
                    <a:lnTo>
                      <a:pt x="147955" y="28829"/>
                    </a:lnTo>
                    <a:lnTo>
                      <a:pt x="156464" y="28829"/>
                    </a:lnTo>
                    <a:lnTo>
                      <a:pt x="160147" y="30607"/>
                    </a:lnTo>
                    <a:lnTo>
                      <a:pt x="166243" y="37719"/>
                    </a:lnTo>
                    <a:lnTo>
                      <a:pt x="167767" y="43053"/>
                    </a:lnTo>
                    <a:lnTo>
                      <a:pt x="167767" y="25958"/>
                    </a:lnTo>
                    <a:lnTo>
                      <a:pt x="166370" y="25019"/>
                    </a:lnTo>
                    <a:lnTo>
                      <a:pt x="162560" y="22606"/>
                    </a:lnTo>
                    <a:lnTo>
                      <a:pt x="158115" y="21336"/>
                    </a:lnTo>
                    <a:lnTo>
                      <a:pt x="149225" y="21336"/>
                    </a:lnTo>
                    <a:lnTo>
                      <a:pt x="136017" y="29972"/>
                    </a:lnTo>
                    <a:lnTo>
                      <a:pt x="136017" y="22606"/>
                    </a:lnTo>
                    <a:lnTo>
                      <a:pt x="127000" y="22606"/>
                    </a:lnTo>
                    <a:lnTo>
                      <a:pt x="127000" y="100076"/>
                    </a:lnTo>
                    <a:lnTo>
                      <a:pt x="136906" y="100076"/>
                    </a:lnTo>
                    <a:lnTo>
                      <a:pt x="136906" y="72771"/>
                    </a:lnTo>
                    <a:lnTo>
                      <a:pt x="138684" y="74803"/>
                    </a:lnTo>
                    <a:lnTo>
                      <a:pt x="140843" y="76581"/>
                    </a:lnTo>
                    <a:lnTo>
                      <a:pt x="143383" y="77851"/>
                    </a:lnTo>
                    <a:lnTo>
                      <a:pt x="146050" y="79248"/>
                    </a:lnTo>
                    <a:lnTo>
                      <a:pt x="149098" y="79883"/>
                    </a:lnTo>
                    <a:lnTo>
                      <a:pt x="156972" y="79883"/>
                    </a:lnTo>
                    <a:lnTo>
                      <a:pt x="161290" y="78613"/>
                    </a:lnTo>
                    <a:lnTo>
                      <a:pt x="169418" y="73787"/>
                    </a:lnTo>
                    <a:lnTo>
                      <a:pt x="170319" y="72771"/>
                    </a:lnTo>
                    <a:lnTo>
                      <a:pt x="170891" y="72136"/>
                    </a:lnTo>
                    <a:lnTo>
                      <a:pt x="172593" y="70231"/>
                    </a:lnTo>
                    <a:lnTo>
                      <a:pt x="176911" y="61087"/>
                    </a:lnTo>
                    <a:lnTo>
                      <a:pt x="178054" y="55880"/>
                    </a:lnTo>
                    <a:lnTo>
                      <a:pt x="178054" y="44831"/>
                    </a:lnTo>
                    <a:close/>
                  </a:path>
                  <a:path w="1151254" h="101600" extrusionOk="0">
                    <a:moveTo>
                      <a:pt x="241554" y="44831"/>
                    </a:moveTo>
                    <a:lnTo>
                      <a:pt x="240538" y="40005"/>
                    </a:lnTo>
                    <a:lnTo>
                      <a:pt x="238633" y="35433"/>
                    </a:lnTo>
                    <a:lnTo>
                      <a:pt x="236601" y="30988"/>
                    </a:lnTo>
                    <a:lnTo>
                      <a:pt x="234759" y="28829"/>
                    </a:lnTo>
                    <a:lnTo>
                      <a:pt x="233680" y="27559"/>
                    </a:lnTo>
                    <a:lnTo>
                      <a:pt x="231267" y="25958"/>
                    </a:lnTo>
                    <a:lnTo>
                      <a:pt x="231267" y="43053"/>
                    </a:lnTo>
                    <a:lnTo>
                      <a:pt x="231267" y="57658"/>
                    </a:lnTo>
                    <a:lnTo>
                      <a:pt x="229743" y="63119"/>
                    </a:lnTo>
                    <a:lnTo>
                      <a:pt x="223393" y="70231"/>
                    </a:lnTo>
                    <a:lnTo>
                      <a:pt x="219583" y="72136"/>
                    </a:lnTo>
                    <a:lnTo>
                      <a:pt x="210820" y="72136"/>
                    </a:lnTo>
                    <a:lnTo>
                      <a:pt x="207137" y="70358"/>
                    </a:lnTo>
                    <a:lnTo>
                      <a:pt x="201041" y="63500"/>
                    </a:lnTo>
                    <a:lnTo>
                      <a:pt x="199517" y="58166"/>
                    </a:lnTo>
                    <a:lnTo>
                      <a:pt x="199517" y="43688"/>
                    </a:lnTo>
                    <a:lnTo>
                      <a:pt x="201168" y="38227"/>
                    </a:lnTo>
                    <a:lnTo>
                      <a:pt x="204343" y="34417"/>
                    </a:lnTo>
                    <a:lnTo>
                      <a:pt x="207645" y="30734"/>
                    </a:lnTo>
                    <a:lnTo>
                      <a:pt x="209169" y="29972"/>
                    </a:lnTo>
                    <a:lnTo>
                      <a:pt x="211455" y="28829"/>
                    </a:lnTo>
                    <a:lnTo>
                      <a:pt x="219964" y="28829"/>
                    </a:lnTo>
                    <a:lnTo>
                      <a:pt x="223647" y="30607"/>
                    </a:lnTo>
                    <a:lnTo>
                      <a:pt x="229743" y="37719"/>
                    </a:lnTo>
                    <a:lnTo>
                      <a:pt x="231267" y="43053"/>
                    </a:lnTo>
                    <a:lnTo>
                      <a:pt x="231267" y="25958"/>
                    </a:lnTo>
                    <a:lnTo>
                      <a:pt x="229870" y="25019"/>
                    </a:lnTo>
                    <a:lnTo>
                      <a:pt x="226060" y="22606"/>
                    </a:lnTo>
                    <a:lnTo>
                      <a:pt x="221615" y="21336"/>
                    </a:lnTo>
                    <a:lnTo>
                      <a:pt x="212725" y="21336"/>
                    </a:lnTo>
                    <a:lnTo>
                      <a:pt x="199517" y="29972"/>
                    </a:lnTo>
                    <a:lnTo>
                      <a:pt x="199517" y="22606"/>
                    </a:lnTo>
                    <a:lnTo>
                      <a:pt x="190500" y="22606"/>
                    </a:lnTo>
                    <a:lnTo>
                      <a:pt x="190500" y="100076"/>
                    </a:lnTo>
                    <a:lnTo>
                      <a:pt x="200406" y="100076"/>
                    </a:lnTo>
                    <a:lnTo>
                      <a:pt x="200406" y="72771"/>
                    </a:lnTo>
                    <a:lnTo>
                      <a:pt x="202184" y="74803"/>
                    </a:lnTo>
                    <a:lnTo>
                      <a:pt x="204343" y="76581"/>
                    </a:lnTo>
                    <a:lnTo>
                      <a:pt x="206883" y="77851"/>
                    </a:lnTo>
                    <a:lnTo>
                      <a:pt x="209550" y="79248"/>
                    </a:lnTo>
                    <a:lnTo>
                      <a:pt x="212598" y="79883"/>
                    </a:lnTo>
                    <a:lnTo>
                      <a:pt x="220472" y="79883"/>
                    </a:lnTo>
                    <a:lnTo>
                      <a:pt x="224790" y="78613"/>
                    </a:lnTo>
                    <a:lnTo>
                      <a:pt x="232918" y="73787"/>
                    </a:lnTo>
                    <a:lnTo>
                      <a:pt x="233819" y="72771"/>
                    </a:lnTo>
                    <a:lnTo>
                      <a:pt x="234391" y="72136"/>
                    </a:lnTo>
                    <a:lnTo>
                      <a:pt x="236093" y="70231"/>
                    </a:lnTo>
                    <a:lnTo>
                      <a:pt x="240411" y="61087"/>
                    </a:lnTo>
                    <a:lnTo>
                      <a:pt x="241554" y="55880"/>
                    </a:lnTo>
                    <a:lnTo>
                      <a:pt x="241554" y="44831"/>
                    </a:lnTo>
                    <a:close/>
                  </a:path>
                  <a:path w="1151254" h="101600" extrusionOk="0">
                    <a:moveTo>
                      <a:pt x="304800" y="41275"/>
                    </a:moveTo>
                    <a:lnTo>
                      <a:pt x="302387" y="34163"/>
                    </a:lnTo>
                    <a:lnTo>
                      <a:pt x="297548" y="29210"/>
                    </a:lnTo>
                    <a:lnTo>
                      <a:pt x="294386" y="25971"/>
                    </a:lnTo>
                    <a:lnTo>
                      <a:pt x="294386" y="45212"/>
                    </a:lnTo>
                    <a:lnTo>
                      <a:pt x="261493" y="45212"/>
                    </a:lnTo>
                    <a:lnTo>
                      <a:pt x="261874" y="40386"/>
                    </a:lnTo>
                    <a:lnTo>
                      <a:pt x="263525" y="36449"/>
                    </a:lnTo>
                    <a:lnTo>
                      <a:pt x="266700" y="33528"/>
                    </a:lnTo>
                    <a:lnTo>
                      <a:pt x="269748" y="30607"/>
                    </a:lnTo>
                    <a:lnTo>
                      <a:pt x="273685" y="29210"/>
                    </a:lnTo>
                    <a:lnTo>
                      <a:pt x="283337" y="29210"/>
                    </a:lnTo>
                    <a:lnTo>
                      <a:pt x="287401" y="30988"/>
                    </a:lnTo>
                    <a:lnTo>
                      <a:pt x="290576" y="34671"/>
                    </a:lnTo>
                    <a:lnTo>
                      <a:pt x="292608" y="36957"/>
                    </a:lnTo>
                    <a:lnTo>
                      <a:pt x="293878" y="40513"/>
                    </a:lnTo>
                    <a:lnTo>
                      <a:pt x="294386" y="45212"/>
                    </a:lnTo>
                    <a:lnTo>
                      <a:pt x="294386" y="25971"/>
                    </a:lnTo>
                    <a:lnTo>
                      <a:pt x="292354" y="23876"/>
                    </a:lnTo>
                    <a:lnTo>
                      <a:pt x="286004" y="21336"/>
                    </a:lnTo>
                    <a:lnTo>
                      <a:pt x="270002" y="21336"/>
                    </a:lnTo>
                    <a:lnTo>
                      <a:pt x="263398" y="24003"/>
                    </a:lnTo>
                    <a:lnTo>
                      <a:pt x="253238" y="34417"/>
                    </a:lnTo>
                    <a:lnTo>
                      <a:pt x="250698" y="41656"/>
                    </a:lnTo>
                    <a:lnTo>
                      <a:pt x="250698" y="60198"/>
                    </a:lnTo>
                    <a:lnTo>
                      <a:pt x="253238" y="67310"/>
                    </a:lnTo>
                    <a:lnTo>
                      <a:pt x="263271" y="77343"/>
                    </a:lnTo>
                    <a:lnTo>
                      <a:pt x="270129" y="79883"/>
                    </a:lnTo>
                    <a:lnTo>
                      <a:pt x="285496" y="79883"/>
                    </a:lnTo>
                    <a:lnTo>
                      <a:pt x="291084" y="78359"/>
                    </a:lnTo>
                    <a:lnTo>
                      <a:pt x="295529" y="75184"/>
                    </a:lnTo>
                    <a:lnTo>
                      <a:pt x="299669" y="72136"/>
                    </a:lnTo>
                    <a:lnTo>
                      <a:pt x="299847" y="72009"/>
                    </a:lnTo>
                    <a:lnTo>
                      <a:pt x="302895" y="67564"/>
                    </a:lnTo>
                    <a:lnTo>
                      <a:pt x="304546" y="61849"/>
                    </a:lnTo>
                    <a:lnTo>
                      <a:pt x="294259" y="60579"/>
                    </a:lnTo>
                    <a:lnTo>
                      <a:pt x="292735" y="64643"/>
                    </a:lnTo>
                    <a:lnTo>
                      <a:pt x="290703" y="67564"/>
                    </a:lnTo>
                    <a:lnTo>
                      <a:pt x="288036" y="69342"/>
                    </a:lnTo>
                    <a:lnTo>
                      <a:pt x="285496" y="71120"/>
                    </a:lnTo>
                    <a:lnTo>
                      <a:pt x="282321" y="72136"/>
                    </a:lnTo>
                    <a:lnTo>
                      <a:pt x="273812" y="72136"/>
                    </a:lnTo>
                    <a:lnTo>
                      <a:pt x="269748" y="70485"/>
                    </a:lnTo>
                    <a:lnTo>
                      <a:pt x="263144" y="63881"/>
                    </a:lnTo>
                    <a:lnTo>
                      <a:pt x="261366" y="59182"/>
                    </a:lnTo>
                    <a:lnTo>
                      <a:pt x="260985" y="53086"/>
                    </a:lnTo>
                    <a:lnTo>
                      <a:pt x="304800" y="53086"/>
                    </a:lnTo>
                    <a:lnTo>
                      <a:pt x="304800" y="45212"/>
                    </a:lnTo>
                    <a:lnTo>
                      <a:pt x="304800" y="41275"/>
                    </a:lnTo>
                    <a:close/>
                  </a:path>
                  <a:path w="1151254" h="101600" extrusionOk="0">
                    <a:moveTo>
                      <a:pt x="365252" y="39751"/>
                    </a:moveTo>
                    <a:lnTo>
                      <a:pt x="362800" y="29591"/>
                    </a:lnTo>
                    <a:lnTo>
                      <a:pt x="360172" y="26035"/>
                    </a:lnTo>
                    <a:lnTo>
                      <a:pt x="357886" y="24384"/>
                    </a:lnTo>
                    <a:lnTo>
                      <a:pt x="354965" y="23241"/>
                    </a:lnTo>
                    <a:lnTo>
                      <a:pt x="351917" y="21971"/>
                    </a:lnTo>
                    <a:lnTo>
                      <a:pt x="348742" y="21336"/>
                    </a:lnTo>
                    <a:lnTo>
                      <a:pt x="337058" y="21336"/>
                    </a:lnTo>
                    <a:lnTo>
                      <a:pt x="330708" y="24384"/>
                    </a:lnTo>
                    <a:lnTo>
                      <a:pt x="326390" y="30607"/>
                    </a:lnTo>
                    <a:lnTo>
                      <a:pt x="326390" y="22606"/>
                    </a:lnTo>
                    <a:lnTo>
                      <a:pt x="317500" y="22606"/>
                    </a:lnTo>
                    <a:lnTo>
                      <a:pt x="317500" y="78613"/>
                    </a:lnTo>
                    <a:lnTo>
                      <a:pt x="327406" y="78613"/>
                    </a:lnTo>
                    <a:lnTo>
                      <a:pt x="327482" y="40640"/>
                    </a:lnTo>
                    <a:lnTo>
                      <a:pt x="328930" y="36068"/>
                    </a:lnTo>
                    <a:lnTo>
                      <a:pt x="335153" y="30861"/>
                    </a:lnTo>
                    <a:lnTo>
                      <a:pt x="335876" y="30607"/>
                    </a:lnTo>
                    <a:lnTo>
                      <a:pt x="338836" y="29591"/>
                    </a:lnTo>
                    <a:lnTo>
                      <a:pt x="345694" y="29591"/>
                    </a:lnTo>
                    <a:lnTo>
                      <a:pt x="347980" y="30226"/>
                    </a:lnTo>
                    <a:lnTo>
                      <a:pt x="350012" y="31369"/>
                    </a:lnTo>
                    <a:lnTo>
                      <a:pt x="351917" y="32385"/>
                    </a:lnTo>
                    <a:lnTo>
                      <a:pt x="353314" y="34036"/>
                    </a:lnTo>
                    <a:lnTo>
                      <a:pt x="354838" y="37846"/>
                    </a:lnTo>
                    <a:lnTo>
                      <a:pt x="355092" y="39751"/>
                    </a:lnTo>
                    <a:lnTo>
                      <a:pt x="355219" y="78613"/>
                    </a:lnTo>
                    <a:lnTo>
                      <a:pt x="365252" y="78613"/>
                    </a:lnTo>
                    <a:lnTo>
                      <a:pt x="365252" y="39751"/>
                    </a:lnTo>
                    <a:close/>
                  </a:path>
                  <a:path w="1151254" h="101600" extrusionOk="0">
                    <a:moveTo>
                      <a:pt x="457073" y="78613"/>
                    </a:moveTo>
                    <a:lnTo>
                      <a:pt x="455930" y="76454"/>
                    </a:lnTo>
                    <a:lnTo>
                      <a:pt x="455041" y="74168"/>
                    </a:lnTo>
                    <a:lnTo>
                      <a:pt x="454621" y="71755"/>
                    </a:lnTo>
                    <a:lnTo>
                      <a:pt x="454152" y="69596"/>
                    </a:lnTo>
                    <a:lnTo>
                      <a:pt x="454063" y="66167"/>
                    </a:lnTo>
                    <a:lnTo>
                      <a:pt x="454025" y="50546"/>
                    </a:lnTo>
                    <a:lnTo>
                      <a:pt x="454025" y="38227"/>
                    </a:lnTo>
                    <a:lnTo>
                      <a:pt x="453771" y="35433"/>
                    </a:lnTo>
                    <a:lnTo>
                      <a:pt x="453517" y="33782"/>
                    </a:lnTo>
                    <a:lnTo>
                      <a:pt x="452882" y="31115"/>
                    </a:lnTo>
                    <a:lnTo>
                      <a:pt x="451980" y="29210"/>
                    </a:lnTo>
                    <a:lnTo>
                      <a:pt x="451866" y="28956"/>
                    </a:lnTo>
                    <a:lnTo>
                      <a:pt x="450342" y="27305"/>
                    </a:lnTo>
                    <a:lnTo>
                      <a:pt x="448945" y="25654"/>
                    </a:lnTo>
                    <a:lnTo>
                      <a:pt x="446659" y="24130"/>
                    </a:lnTo>
                    <a:lnTo>
                      <a:pt x="443484" y="23114"/>
                    </a:lnTo>
                    <a:lnTo>
                      <a:pt x="440309" y="21971"/>
                    </a:lnTo>
                    <a:lnTo>
                      <a:pt x="436245" y="21336"/>
                    </a:lnTo>
                    <a:lnTo>
                      <a:pt x="426212" y="21336"/>
                    </a:lnTo>
                    <a:lnTo>
                      <a:pt x="421767" y="21971"/>
                    </a:lnTo>
                    <a:lnTo>
                      <a:pt x="417830" y="23368"/>
                    </a:lnTo>
                    <a:lnTo>
                      <a:pt x="414020" y="24638"/>
                    </a:lnTo>
                    <a:lnTo>
                      <a:pt x="411099" y="26543"/>
                    </a:lnTo>
                    <a:lnTo>
                      <a:pt x="407035" y="31369"/>
                    </a:lnTo>
                    <a:lnTo>
                      <a:pt x="405638" y="34671"/>
                    </a:lnTo>
                    <a:lnTo>
                      <a:pt x="404749" y="38608"/>
                    </a:lnTo>
                    <a:lnTo>
                      <a:pt x="414401" y="39878"/>
                    </a:lnTo>
                    <a:lnTo>
                      <a:pt x="415544" y="35941"/>
                    </a:lnTo>
                    <a:lnTo>
                      <a:pt x="417195" y="33147"/>
                    </a:lnTo>
                    <a:lnTo>
                      <a:pt x="419354" y="31623"/>
                    </a:lnTo>
                    <a:lnTo>
                      <a:pt x="421640" y="29972"/>
                    </a:lnTo>
                    <a:lnTo>
                      <a:pt x="425069" y="29210"/>
                    </a:lnTo>
                    <a:lnTo>
                      <a:pt x="434848" y="29210"/>
                    </a:lnTo>
                    <a:lnTo>
                      <a:pt x="438531" y="30353"/>
                    </a:lnTo>
                    <a:lnTo>
                      <a:pt x="441198" y="32385"/>
                    </a:lnTo>
                    <a:lnTo>
                      <a:pt x="442976" y="34036"/>
                    </a:lnTo>
                    <a:lnTo>
                      <a:pt x="443992" y="36703"/>
                    </a:lnTo>
                    <a:lnTo>
                      <a:pt x="443865" y="43053"/>
                    </a:lnTo>
                    <a:lnTo>
                      <a:pt x="443865" y="50546"/>
                    </a:lnTo>
                    <a:lnTo>
                      <a:pt x="429260" y="72390"/>
                    </a:lnTo>
                    <a:lnTo>
                      <a:pt x="421640" y="72390"/>
                    </a:lnTo>
                    <a:lnTo>
                      <a:pt x="413639" y="61976"/>
                    </a:lnTo>
                    <a:lnTo>
                      <a:pt x="414147" y="60452"/>
                    </a:lnTo>
                    <a:lnTo>
                      <a:pt x="415036" y="59055"/>
                    </a:lnTo>
                    <a:lnTo>
                      <a:pt x="415925" y="57785"/>
                    </a:lnTo>
                    <a:lnTo>
                      <a:pt x="417195" y="56642"/>
                    </a:lnTo>
                    <a:lnTo>
                      <a:pt x="418973" y="56007"/>
                    </a:lnTo>
                    <a:lnTo>
                      <a:pt x="420624" y="55245"/>
                    </a:lnTo>
                    <a:lnTo>
                      <a:pt x="423545" y="54610"/>
                    </a:lnTo>
                    <a:lnTo>
                      <a:pt x="427609" y="54102"/>
                    </a:lnTo>
                    <a:lnTo>
                      <a:pt x="434848" y="53086"/>
                    </a:lnTo>
                    <a:lnTo>
                      <a:pt x="440309" y="51943"/>
                    </a:lnTo>
                    <a:lnTo>
                      <a:pt x="443865" y="50546"/>
                    </a:lnTo>
                    <a:lnTo>
                      <a:pt x="443865" y="43053"/>
                    </a:lnTo>
                    <a:lnTo>
                      <a:pt x="440055" y="44323"/>
                    </a:lnTo>
                    <a:lnTo>
                      <a:pt x="434213" y="45466"/>
                    </a:lnTo>
                    <a:lnTo>
                      <a:pt x="410083" y="50927"/>
                    </a:lnTo>
                    <a:lnTo>
                      <a:pt x="408051" y="52197"/>
                    </a:lnTo>
                    <a:lnTo>
                      <a:pt x="406273" y="54102"/>
                    </a:lnTo>
                    <a:lnTo>
                      <a:pt x="405003" y="56388"/>
                    </a:lnTo>
                    <a:lnTo>
                      <a:pt x="403606" y="58547"/>
                    </a:lnTo>
                    <a:lnTo>
                      <a:pt x="402971" y="61087"/>
                    </a:lnTo>
                    <a:lnTo>
                      <a:pt x="402971" y="68580"/>
                    </a:lnTo>
                    <a:lnTo>
                      <a:pt x="404749" y="72390"/>
                    </a:lnTo>
                    <a:lnTo>
                      <a:pt x="411734" y="78359"/>
                    </a:lnTo>
                    <a:lnTo>
                      <a:pt x="416687" y="79883"/>
                    </a:lnTo>
                    <a:lnTo>
                      <a:pt x="426974" y="79883"/>
                    </a:lnTo>
                    <a:lnTo>
                      <a:pt x="430657" y="79248"/>
                    </a:lnTo>
                    <a:lnTo>
                      <a:pt x="434086" y="77978"/>
                    </a:lnTo>
                    <a:lnTo>
                      <a:pt x="437515" y="76835"/>
                    </a:lnTo>
                    <a:lnTo>
                      <a:pt x="441071" y="74676"/>
                    </a:lnTo>
                    <a:lnTo>
                      <a:pt x="443941" y="72390"/>
                    </a:lnTo>
                    <a:lnTo>
                      <a:pt x="444754" y="71755"/>
                    </a:lnTo>
                    <a:lnTo>
                      <a:pt x="444995" y="74168"/>
                    </a:lnTo>
                    <a:lnTo>
                      <a:pt x="445096" y="74676"/>
                    </a:lnTo>
                    <a:lnTo>
                      <a:pt x="445643" y="76708"/>
                    </a:lnTo>
                    <a:lnTo>
                      <a:pt x="446786" y="78613"/>
                    </a:lnTo>
                    <a:lnTo>
                      <a:pt x="457073" y="78613"/>
                    </a:lnTo>
                    <a:close/>
                  </a:path>
                  <a:path w="1151254" h="101600" extrusionOk="0">
                    <a:moveTo>
                      <a:pt x="517906" y="22606"/>
                    </a:moveTo>
                    <a:lnTo>
                      <a:pt x="508635" y="22606"/>
                    </a:lnTo>
                    <a:lnTo>
                      <a:pt x="508635" y="29337"/>
                    </a:lnTo>
                    <a:lnTo>
                      <a:pt x="508520" y="29210"/>
                    </a:lnTo>
                    <a:lnTo>
                      <a:pt x="508508" y="57150"/>
                    </a:lnTo>
                    <a:lnTo>
                      <a:pt x="506984" y="62357"/>
                    </a:lnTo>
                    <a:lnTo>
                      <a:pt x="503936" y="65786"/>
                    </a:lnTo>
                    <a:lnTo>
                      <a:pt x="500761" y="69088"/>
                    </a:lnTo>
                    <a:lnTo>
                      <a:pt x="496951" y="70739"/>
                    </a:lnTo>
                    <a:lnTo>
                      <a:pt x="487807" y="70739"/>
                    </a:lnTo>
                    <a:lnTo>
                      <a:pt x="483997" y="69088"/>
                    </a:lnTo>
                    <a:lnTo>
                      <a:pt x="480949" y="65659"/>
                    </a:lnTo>
                    <a:lnTo>
                      <a:pt x="477774" y="62357"/>
                    </a:lnTo>
                    <a:lnTo>
                      <a:pt x="476275" y="57150"/>
                    </a:lnTo>
                    <a:lnTo>
                      <a:pt x="476250" y="42926"/>
                    </a:lnTo>
                    <a:lnTo>
                      <a:pt x="477901" y="37846"/>
                    </a:lnTo>
                    <a:lnTo>
                      <a:pt x="483997" y="30988"/>
                    </a:lnTo>
                    <a:lnTo>
                      <a:pt x="487807" y="29210"/>
                    </a:lnTo>
                    <a:lnTo>
                      <a:pt x="496697" y="29210"/>
                    </a:lnTo>
                    <a:lnTo>
                      <a:pt x="508508" y="57150"/>
                    </a:lnTo>
                    <a:lnTo>
                      <a:pt x="508508" y="29197"/>
                    </a:lnTo>
                    <a:lnTo>
                      <a:pt x="504190" y="24003"/>
                    </a:lnTo>
                    <a:lnTo>
                      <a:pt x="498475" y="21336"/>
                    </a:lnTo>
                    <a:lnTo>
                      <a:pt x="486283" y="21336"/>
                    </a:lnTo>
                    <a:lnTo>
                      <a:pt x="469138" y="35560"/>
                    </a:lnTo>
                    <a:lnTo>
                      <a:pt x="467106" y="40005"/>
                    </a:lnTo>
                    <a:lnTo>
                      <a:pt x="466090" y="44958"/>
                    </a:lnTo>
                    <a:lnTo>
                      <a:pt x="466090" y="58039"/>
                    </a:lnTo>
                    <a:lnTo>
                      <a:pt x="468249" y="64770"/>
                    </a:lnTo>
                    <a:lnTo>
                      <a:pt x="472694" y="70231"/>
                    </a:lnTo>
                    <a:lnTo>
                      <a:pt x="477139" y="75819"/>
                    </a:lnTo>
                    <a:lnTo>
                      <a:pt x="483362" y="78613"/>
                    </a:lnTo>
                    <a:lnTo>
                      <a:pt x="497967" y="78613"/>
                    </a:lnTo>
                    <a:lnTo>
                      <a:pt x="503428" y="76200"/>
                    </a:lnTo>
                    <a:lnTo>
                      <a:pt x="507746" y="71247"/>
                    </a:lnTo>
                    <a:lnTo>
                      <a:pt x="507669" y="78613"/>
                    </a:lnTo>
                    <a:lnTo>
                      <a:pt x="495808" y="93472"/>
                    </a:lnTo>
                    <a:lnTo>
                      <a:pt x="486918" y="93472"/>
                    </a:lnTo>
                    <a:lnTo>
                      <a:pt x="483616" y="92583"/>
                    </a:lnTo>
                    <a:lnTo>
                      <a:pt x="479298" y="89535"/>
                    </a:lnTo>
                    <a:lnTo>
                      <a:pt x="478155" y="87503"/>
                    </a:lnTo>
                    <a:lnTo>
                      <a:pt x="477774" y="84582"/>
                    </a:lnTo>
                    <a:lnTo>
                      <a:pt x="467995" y="83312"/>
                    </a:lnTo>
                    <a:lnTo>
                      <a:pt x="467982" y="89535"/>
                    </a:lnTo>
                    <a:lnTo>
                      <a:pt x="470027" y="93853"/>
                    </a:lnTo>
                    <a:lnTo>
                      <a:pt x="474345" y="96774"/>
                    </a:lnTo>
                    <a:lnTo>
                      <a:pt x="478663" y="99822"/>
                    </a:lnTo>
                    <a:lnTo>
                      <a:pt x="484251" y="101346"/>
                    </a:lnTo>
                    <a:lnTo>
                      <a:pt x="497205" y="101346"/>
                    </a:lnTo>
                    <a:lnTo>
                      <a:pt x="502158" y="100330"/>
                    </a:lnTo>
                    <a:lnTo>
                      <a:pt x="510286" y="96012"/>
                    </a:lnTo>
                    <a:lnTo>
                      <a:pt x="512940" y="93472"/>
                    </a:lnTo>
                    <a:lnTo>
                      <a:pt x="513207" y="93218"/>
                    </a:lnTo>
                    <a:lnTo>
                      <a:pt x="515353" y="89027"/>
                    </a:lnTo>
                    <a:lnTo>
                      <a:pt x="516890" y="85852"/>
                    </a:lnTo>
                    <a:lnTo>
                      <a:pt x="517906" y="79756"/>
                    </a:lnTo>
                    <a:lnTo>
                      <a:pt x="517906" y="71247"/>
                    </a:lnTo>
                    <a:lnTo>
                      <a:pt x="517906" y="70739"/>
                    </a:lnTo>
                    <a:lnTo>
                      <a:pt x="517906" y="29337"/>
                    </a:lnTo>
                    <a:lnTo>
                      <a:pt x="517906" y="22606"/>
                    </a:lnTo>
                    <a:close/>
                  </a:path>
                  <a:path w="1151254" h="101600" extrusionOk="0">
                    <a:moveTo>
                      <a:pt x="584073" y="78613"/>
                    </a:moveTo>
                    <a:lnTo>
                      <a:pt x="582930" y="76454"/>
                    </a:lnTo>
                    <a:lnTo>
                      <a:pt x="582041" y="74168"/>
                    </a:lnTo>
                    <a:lnTo>
                      <a:pt x="581621" y="71755"/>
                    </a:lnTo>
                    <a:lnTo>
                      <a:pt x="581152" y="69596"/>
                    </a:lnTo>
                    <a:lnTo>
                      <a:pt x="581063" y="66167"/>
                    </a:lnTo>
                    <a:lnTo>
                      <a:pt x="581025" y="50546"/>
                    </a:lnTo>
                    <a:lnTo>
                      <a:pt x="581025" y="38227"/>
                    </a:lnTo>
                    <a:lnTo>
                      <a:pt x="580771" y="35433"/>
                    </a:lnTo>
                    <a:lnTo>
                      <a:pt x="580517" y="33782"/>
                    </a:lnTo>
                    <a:lnTo>
                      <a:pt x="579882" y="31115"/>
                    </a:lnTo>
                    <a:lnTo>
                      <a:pt x="578980" y="29210"/>
                    </a:lnTo>
                    <a:lnTo>
                      <a:pt x="578866" y="28956"/>
                    </a:lnTo>
                    <a:lnTo>
                      <a:pt x="577342" y="27305"/>
                    </a:lnTo>
                    <a:lnTo>
                      <a:pt x="575945" y="25654"/>
                    </a:lnTo>
                    <a:lnTo>
                      <a:pt x="573659" y="24130"/>
                    </a:lnTo>
                    <a:lnTo>
                      <a:pt x="570484" y="23114"/>
                    </a:lnTo>
                    <a:lnTo>
                      <a:pt x="567309" y="21971"/>
                    </a:lnTo>
                    <a:lnTo>
                      <a:pt x="563245" y="21336"/>
                    </a:lnTo>
                    <a:lnTo>
                      <a:pt x="553212" y="21336"/>
                    </a:lnTo>
                    <a:lnTo>
                      <a:pt x="548767" y="21971"/>
                    </a:lnTo>
                    <a:lnTo>
                      <a:pt x="544830" y="23368"/>
                    </a:lnTo>
                    <a:lnTo>
                      <a:pt x="541020" y="24638"/>
                    </a:lnTo>
                    <a:lnTo>
                      <a:pt x="538099" y="26543"/>
                    </a:lnTo>
                    <a:lnTo>
                      <a:pt x="534035" y="31369"/>
                    </a:lnTo>
                    <a:lnTo>
                      <a:pt x="532638" y="34671"/>
                    </a:lnTo>
                    <a:lnTo>
                      <a:pt x="531749" y="38608"/>
                    </a:lnTo>
                    <a:lnTo>
                      <a:pt x="541401" y="39878"/>
                    </a:lnTo>
                    <a:lnTo>
                      <a:pt x="542544" y="35941"/>
                    </a:lnTo>
                    <a:lnTo>
                      <a:pt x="544195" y="33147"/>
                    </a:lnTo>
                    <a:lnTo>
                      <a:pt x="546354" y="31623"/>
                    </a:lnTo>
                    <a:lnTo>
                      <a:pt x="548640" y="29972"/>
                    </a:lnTo>
                    <a:lnTo>
                      <a:pt x="552069" y="29210"/>
                    </a:lnTo>
                    <a:lnTo>
                      <a:pt x="561848" y="29210"/>
                    </a:lnTo>
                    <a:lnTo>
                      <a:pt x="565531" y="30353"/>
                    </a:lnTo>
                    <a:lnTo>
                      <a:pt x="568198" y="32385"/>
                    </a:lnTo>
                    <a:lnTo>
                      <a:pt x="569976" y="34036"/>
                    </a:lnTo>
                    <a:lnTo>
                      <a:pt x="570992" y="36703"/>
                    </a:lnTo>
                    <a:lnTo>
                      <a:pt x="570865" y="43053"/>
                    </a:lnTo>
                    <a:lnTo>
                      <a:pt x="570865" y="50546"/>
                    </a:lnTo>
                    <a:lnTo>
                      <a:pt x="556260" y="72390"/>
                    </a:lnTo>
                    <a:lnTo>
                      <a:pt x="548640" y="72390"/>
                    </a:lnTo>
                    <a:lnTo>
                      <a:pt x="540639" y="61976"/>
                    </a:lnTo>
                    <a:lnTo>
                      <a:pt x="541147" y="60452"/>
                    </a:lnTo>
                    <a:lnTo>
                      <a:pt x="542036" y="59055"/>
                    </a:lnTo>
                    <a:lnTo>
                      <a:pt x="542925" y="57785"/>
                    </a:lnTo>
                    <a:lnTo>
                      <a:pt x="544195" y="56642"/>
                    </a:lnTo>
                    <a:lnTo>
                      <a:pt x="545973" y="56007"/>
                    </a:lnTo>
                    <a:lnTo>
                      <a:pt x="547624" y="55245"/>
                    </a:lnTo>
                    <a:lnTo>
                      <a:pt x="550545" y="54610"/>
                    </a:lnTo>
                    <a:lnTo>
                      <a:pt x="554609" y="54102"/>
                    </a:lnTo>
                    <a:lnTo>
                      <a:pt x="561848" y="53086"/>
                    </a:lnTo>
                    <a:lnTo>
                      <a:pt x="567309" y="51943"/>
                    </a:lnTo>
                    <a:lnTo>
                      <a:pt x="570865" y="50546"/>
                    </a:lnTo>
                    <a:lnTo>
                      <a:pt x="570865" y="43053"/>
                    </a:lnTo>
                    <a:lnTo>
                      <a:pt x="567055" y="44323"/>
                    </a:lnTo>
                    <a:lnTo>
                      <a:pt x="561213" y="45466"/>
                    </a:lnTo>
                    <a:lnTo>
                      <a:pt x="537083" y="50927"/>
                    </a:lnTo>
                    <a:lnTo>
                      <a:pt x="535051" y="52197"/>
                    </a:lnTo>
                    <a:lnTo>
                      <a:pt x="533273" y="54102"/>
                    </a:lnTo>
                    <a:lnTo>
                      <a:pt x="532003" y="56388"/>
                    </a:lnTo>
                    <a:lnTo>
                      <a:pt x="530606" y="58547"/>
                    </a:lnTo>
                    <a:lnTo>
                      <a:pt x="529971" y="61087"/>
                    </a:lnTo>
                    <a:lnTo>
                      <a:pt x="529971" y="68580"/>
                    </a:lnTo>
                    <a:lnTo>
                      <a:pt x="531749" y="72390"/>
                    </a:lnTo>
                    <a:lnTo>
                      <a:pt x="538734" y="78359"/>
                    </a:lnTo>
                    <a:lnTo>
                      <a:pt x="543687" y="79883"/>
                    </a:lnTo>
                    <a:lnTo>
                      <a:pt x="553974" y="79883"/>
                    </a:lnTo>
                    <a:lnTo>
                      <a:pt x="557657" y="79248"/>
                    </a:lnTo>
                    <a:lnTo>
                      <a:pt x="561086" y="77978"/>
                    </a:lnTo>
                    <a:lnTo>
                      <a:pt x="564515" y="76835"/>
                    </a:lnTo>
                    <a:lnTo>
                      <a:pt x="568071" y="74676"/>
                    </a:lnTo>
                    <a:lnTo>
                      <a:pt x="570941" y="72390"/>
                    </a:lnTo>
                    <a:lnTo>
                      <a:pt x="571754" y="71755"/>
                    </a:lnTo>
                    <a:lnTo>
                      <a:pt x="571995" y="74168"/>
                    </a:lnTo>
                    <a:lnTo>
                      <a:pt x="572096" y="74676"/>
                    </a:lnTo>
                    <a:lnTo>
                      <a:pt x="572643" y="76708"/>
                    </a:lnTo>
                    <a:lnTo>
                      <a:pt x="573786" y="78613"/>
                    </a:lnTo>
                    <a:lnTo>
                      <a:pt x="584073" y="78613"/>
                    </a:lnTo>
                    <a:close/>
                  </a:path>
                  <a:path w="1151254" h="101600" extrusionOk="0">
                    <a:moveTo>
                      <a:pt x="600583" y="22606"/>
                    </a:moveTo>
                    <a:lnTo>
                      <a:pt x="590550" y="22606"/>
                    </a:lnTo>
                    <a:lnTo>
                      <a:pt x="590550" y="78613"/>
                    </a:lnTo>
                    <a:lnTo>
                      <a:pt x="600583" y="78613"/>
                    </a:lnTo>
                    <a:lnTo>
                      <a:pt x="600583" y="22606"/>
                    </a:lnTo>
                    <a:close/>
                  </a:path>
                  <a:path w="1151254" h="101600" extrusionOk="0">
                    <a:moveTo>
                      <a:pt x="600583" y="1397"/>
                    </a:moveTo>
                    <a:lnTo>
                      <a:pt x="590550" y="1397"/>
                    </a:lnTo>
                    <a:lnTo>
                      <a:pt x="590550" y="12192"/>
                    </a:lnTo>
                    <a:lnTo>
                      <a:pt x="600583" y="12192"/>
                    </a:lnTo>
                    <a:lnTo>
                      <a:pt x="600583" y="1397"/>
                    </a:lnTo>
                    <a:close/>
                  </a:path>
                  <a:path w="1151254" h="101600" extrusionOk="0">
                    <a:moveTo>
                      <a:pt x="670052" y="39751"/>
                    </a:moveTo>
                    <a:lnTo>
                      <a:pt x="667600" y="29591"/>
                    </a:lnTo>
                    <a:lnTo>
                      <a:pt x="664972" y="26035"/>
                    </a:lnTo>
                    <a:lnTo>
                      <a:pt x="662686" y="24384"/>
                    </a:lnTo>
                    <a:lnTo>
                      <a:pt x="659765" y="23241"/>
                    </a:lnTo>
                    <a:lnTo>
                      <a:pt x="656717" y="21971"/>
                    </a:lnTo>
                    <a:lnTo>
                      <a:pt x="653542" y="21336"/>
                    </a:lnTo>
                    <a:lnTo>
                      <a:pt x="641858" y="21336"/>
                    </a:lnTo>
                    <a:lnTo>
                      <a:pt x="635508" y="24384"/>
                    </a:lnTo>
                    <a:lnTo>
                      <a:pt x="631190" y="30607"/>
                    </a:lnTo>
                    <a:lnTo>
                      <a:pt x="631190" y="22606"/>
                    </a:lnTo>
                    <a:lnTo>
                      <a:pt x="622300" y="22606"/>
                    </a:lnTo>
                    <a:lnTo>
                      <a:pt x="622300" y="78613"/>
                    </a:lnTo>
                    <a:lnTo>
                      <a:pt x="632206" y="78613"/>
                    </a:lnTo>
                    <a:lnTo>
                      <a:pt x="632282" y="40640"/>
                    </a:lnTo>
                    <a:lnTo>
                      <a:pt x="633730" y="36068"/>
                    </a:lnTo>
                    <a:lnTo>
                      <a:pt x="639953" y="30861"/>
                    </a:lnTo>
                    <a:lnTo>
                      <a:pt x="640676" y="30607"/>
                    </a:lnTo>
                    <a:lnTo>
                      <a:pt x="643636" y="29591"/>
                    </a:lnTo>
                    <a:lnTo>
                      <a:pt x="650494" y="29591"/>
                    </a:lnTo>
                    <a:lnTo>
                      <a:pt x="652780" y="30226"/>
                    </a:lnTo>
                    <a:lnTo>
                      <a:pt x="654812" y="31369"/>
                    </a:lnTo>
                    <a:lnTo>
                      <a:pt x="656717" y="32385"/>
                    </a:lnTo>
                    <a:lnTo>
                      <a:pt x="658114" y="34036"/>
                    </a:lnTo>
                    <a:lnTo>
                      <a:pt x="659638" y="37846"/>
                    </a:lnTo>
                    <a:lnTo>
                      <a:pt x="659892" y="39751"/>
                    </a:lnTo>
                    <a:lnTo>
                      <a:pt x="660019" y="78613"/>
                    </a:lnTo>
                    <a:lnTo>
                      <a:pt x="670052" y="78613"/>
                    </a:lnTo>
                    <a:lnTo>
                      <a:pt x="670052" y="39751"/>
                    </a:lnTo>
                    <a:close/>
                  </a:path>
                  <a:path w="1151254" h="101600" extrusionOk="0">
                    <a:moveTo>
                      <a:pt x="715137" y="67818"/>
                    </a:moveTo>
                    <a:lnTo>
                      <a:pt x="703834" y="67818"/>
                    </a:lnTo>
                    <a:lnTo>
                      <a:pt x="703834" y="78613"/>
                    </a:lnTo>
                    <a:lnTo>
                      <a:pt x="715137" y="78613"/>
                    </a:lnTo>
                    <a:lnTo>
                      <a:pt x="715137" y="67818"/>
                    </a:lnTo>
                    <a:close/>
                  </a:path>
                  <a:path w="1151254" h="101600" extrusionOk="0">
                    <a:moveTo>
                      <a:pt x="735584" y="24511"/>
                    </a:moveTo>
                    <a:lnTo>
                      <a:pt x="735520" y="15113"/>
                    </a:lnTo>
                    <a:lnTo>
                      <a:pt x="733298" y="10287"/>
                    </a:lnTo>
                    <a:lnTo>
                      <a:pt x="730504" y="7874"/>
                    </a:lnTo>
                    <a:lnTo>
                      <a:pt x="728599" y="6223"/>
                    </a:lnTo>
                    <a:lnTo>
                      <a:pt x="723900" y="2032"/>
                    </a:lnTo>
                    <a:lnTo>
                      <a:pt x="717550" y="0"/>
                    </a:lnTo>
                    <a:lnTo>
                      <a:pt x="702056" y="0"/>
                    </a:lnTo>
                    <a:lnTo>
                      <a:pt x="683260" y="22352"/>
                    </a:lnTo>
                    <a:lnTo>
                      <a:pt x="693547" y="23495"/>
                    </a:lnTo>
                    <a:lnTo>
                      <a:pt x="694436" y="18161"/>
                    </a:lnTo>
                    <a:lnTo>
                      <a:pt x="696214" y="14097"/>
                    </a:lnTo>
                    <a:lnTo>
                      <a:pt x="701929" y="9144"/>
                    </a:lnTo>
                    <a:lnTo>
                      <a:pt x="705485" y="7874"/>
                    </a:lnTo>
                    <a:lnTo>
                      <a:pt x="714121" y="7874"/>
                    </a:lnTo>
                    <a:lnTo>
                      <a:pt x="717804" y="9271"/>
                    </a:lnTo>
                    <a:lnTo>
                      <a:pt x="723900" y="14859"/>
                    </a:lnTo>
                    <a:lnTo>
                      <a:pt x="725424" y="18034"/>
                    </a:lnTo>
                    <a:lnTo>
                      <a:pt x="725424" y="23749"/>
                    </a:lnTo>
                    <a:lnTo>
                      <a:pt x="713740" y="37211"/>
                    </a:lnTo>
                    <a:lnTo>
                      <a:pt x="711327" y="39370"/>
                    </a:lnTo>
                    <a:lnTo>
                      <a:pt x="704342" y="52959"/>
                    </a:lnTo>
                    <a:lnTo>
                      <a:pt x="704469" y="59563"/>
                    </a:lnTo>
                    <a:lnTo>
                      <a:pt x="713994" y="59563"/>
                    </a:lnTo>
                    <a:lnTo>
                      <a:pt x="714121" y="55753"/>
                    </a:lnTo>
                    <a:lnTo>
                      <a:pt x="714375" y="53086"/>
                    </a:lnTo>
                    <a:lnTo>
                      <a:pt x="714883" y="51308"/>
                    </a:lnTo>
                    <a:lnTo>
                      <a:pt x="715264" y="49657"/>
                    </a:lnTo>
                    <a:lnTo>
                      <a:pt x="716026" y="48133"/>
                    </a:lnTo>
                    <a:lnTo>
                      <a:pt x="718058" y="45593"/>
                    </a:lnTo>
                    <a:lnTo>
                      <a:pt x="720217" y="43561"/>
                    </a:lnTo>
                    <a:lnTo>
                      <a:pt x="723392" y="40767"/>
                    </a:lnTo>
                    <a:lnTo>
                      <a:pt x="728218" y="36703"/>
                    </a:lnTo>
                    <a:lnTo>
                      <a:pt x="731520" y="33274"/>
                    </a:lnTo>
                    <a:lnTo>
                      <a:pt x="733171" y="30480"/>
                    </a:lnTo>
                    <a:lnTo>
                      <a:pt x="734822" y="27559"/>
                    </a:lnTo>
                    <a:lnTo>
                      <a:pt x="735584" y="24511"/>
                    </a:lnTo>
                    <a:close/>
                  </a:path>
                  <a:path w="1151254" h="101600" extrusionOk="0">
                    <a:moveTo>
                      <a:pt x="1150785" y="67818"/>
                    </a:moveTo>
                    <a:lnTo>
                      <a:pt x="1139444" y="67818"/>
                    </a:lnTo>
                    <a:lnTo>
                      <a:pt x="1139444" y="78613"/>
                    </a:lnTo>
                    <a:lnTo>
                      <a:pt x="1150785" y="78613"/>
                    </a:lnTo>
                    <a:lnTo>
                      <a:pt x="1150785" y="678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0" name="Google Shape;340;p11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4161155" y="6031483"/>
                <a:ext cx="224790" cy="784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1" name="Google Shape;341;p11"/>
              <p:cNvSpPr/>
              <p:nvPr/>
            </p:nvSpPr>
            <p:spPr>
              <a:xfrm>
                <a:off x="4387342" y="6030086"/>
                <a:ext cx="529590" cy="340995"/>
              </a:xfrm>
              <a:custGeom>
                <a:avLst/>
                <a:gdLst/>
                <a:ahLst/>
                <a:cxnLst/>
                <a:rect l="l" t="t" r="r" b="b"/>
                <a:pathLst>
                  <a:path w="529589" h="340995" extrusionOk="0">
                    <a:moveTo>
                      <a:pt x="40005" y="315976"/>
                    </a:moveTo>
                    <a:lnTo>
                      <a:pt x="38100" y="311404"/>
                    </a:lnTo>
                    <a:lnTo>
                      <a:pt x="34163" y="307594"/>
                    </a:lnTo>
                    <a:lnTo>
                      <a:pt x="30226" y="303911"/>
                    </a:lnTo>
                    <a:lnTo>
                      <a:pt x="25527" y="302006"/>
                    </a:lnTo>
                    <a:lnTo>
                      <a:pt x="14478" y="302006"/>
                    </a:lnTo>
                    <a:lnTo>
                      <a:pt x="9779" y="303911"/>
                    </a:lnTo>
                    <a:lnTo>
                      <a:pt x="5842" y="307594"/>
                    </a:lnTo>
                    <a:lnTo>
                      <a:pt x="1905" y="311404"/>
                    </a:lnTo>
                    <a:lnTo>
                      <a:pt x="0" y="315976"/>
                    </a:lnTo>
                    <a:lnTo>
                      <a:pt x="0" y="326644"/>
                    </a:lnTo>
                    <a:lnTo>
                      <a:pt x="1905" y="331089"/>
                    </a:lnTo>
                    <a:lnTo>
                      <a:pt x="9779" y="338709"/>
                    </a:lnTo>
                    <a:lnTo>
                      <a:pt x="14478" y="340487"/>
                    </a:lnTo>
                    <a:lnTo>
                      <a:pt x="25527" y="340487"/>
                    </a:lnTo>
                    <a:lnTo>
                      <a:pt x="30226" y="338709"/>
                    </a:lnTo>
                    <a:lnTo>
                      <a:pt x="38100" y="331089"/>
                    </a:lnTo>
                    <a:lnTo>
                      <a:pt x="40005" y="326644"/>
                    </a:lnTo>
                    <a:lnTo>
                      <a:pt x="40005" y="321310"/>
                    </a:lnTo>
                    <a:lnTo>
                      <a:pt x="40005" y="315976"/>
                    </a:lnTo>
                    <a:close/>
                  </a:path>
                  <a:path w="529589" h="340995" extrusionOk="0">
                    <a:moveTo>
                      <a:pt x="73279" y="1905"/>
                    </a:moveTo>
                    <a:lnTo>
                      <a:pt x="69088" y="635"/>
                    </a:lnTo>
                    <a:lnTo>
                      <a:pt x="64770" y="0"/>
                    </a:lnTo>
                    <a:lnTo>
                      <a:pt x="56007" y="0"/>
                    </a:lnTo>
                    <a:lnTo>
                      <a:pt x="42164" y="13716"/>
                    </a:lnTo>
                    <a:lnTo>
                      <a:pt x="42164" y="22606"/>
                    </a:lnTo>
                    <a:lnTo>
                      <a:pt x="33528" y="22606"/>
                    </a:lnTo>
                    <a:lnTo>
                      <a:pt x="33528" y="34290"/>
                    </a:lnTo>
                    <a:lnTo>
                      <a:pt x="42164" y="34290"/>
                    </a:lnTo>
                    <a:lnTo>
                      <a:pt x="42164" y="78613"/>
                    </a:lnTo>
                    <a:lnTo>
                      <a:pt x="57785" y="78613"/>
                    </a:lnTo>
                    <a:lnTo>
                      <a:pt x="57785" y="34290"/>
                    </a:lnTo>
                    <a:lnTo>
                      <a:pt x="69342" y="34290"/>
                    </a:lnTo>
                    <a:lnTo>
                      <a:pt x="69342" y="22606"/>
                    </a:lnTo>
                    <a:lnTo>
                      <a:pt x="57785" y="22606"/>
                    </a:lnTo>
                    <a:lnTo>
                      <a:pt x="57785" y="15875"/>
                    </a:lnTo>
                    <a:lnTo>
                      <a:pt x="58293" y="13970"/>
                    </a:lnTo>
                    <a:lnTo>
                      <a:pt x="59182" y="12954"/>
                    </a:lnTo>
                    <a:lnTo>
                      <a:pt x="60198" y="11938"/>
                    </a:lnTo>
                    <a:lnTo>
                      <a:pt x="61849" y="11430"/>
                    </a:lnTo>
                    <a:lnTo>
                      <a:pt x="66421" y="11430"/>
                    </a:lnTo>
                    <a:lnTo>
                      <a:pt x="68707" y="11684"/>
                    </a:lnTo>
                    <a:lnTo>
                      <a:pt x="71247" y="12192"/>
                    </a:lnTo>
                    <a:lnTo>
                      <a:pt x="71386" y="11430"/>
                    </a:lnTo>
                    <a:lnTo>
                      <a:pt x="73279" y="1905"/>
                    </a:lnTo>
                    <a:close/>
                  </a:path>
                  <a:path w="529589" h="340995" extrusionOk="0">
                    <a:moveTo>
                      <a:pt x="135509" y="42037"/>
                    </a:moveTo>
                    <a:lnTo>
                      <a:pt x="132715" y="35179"/>
                    </a:lnTo>
                    <a:lnTo>
                      <a:pt x="130886" y="33401"/>
                    </a:lnTo>
                    <a:lnTo>
                      <a:pt x="121412" y="24130"/>
                    </a:lnTo>
                    <a:lnTo>
                      <a:pt x="119468" y="23393"/>
                    </a:lnTo>
                    <a:lnTo>
                      <a:pt x="119468" y="44958"/>
                    </a:lnTo>
                    <a:lnTo>
                      <a:pt x="119468" y="56261"/>
                    </a:lnTo>
                    <a:lnTo>
                      <a:pt x="118237" y="60452"/>
                    </a:lnTo>
                    <a:lnTo>
                      <a:pt x="112649" y="66294"/>
                    </a:lnTo>
                    <a:lnTo>
                      <a:pt x="109347" y="67818"/>
                    </a:lnTo>
                    <a:lnTo>
                      <a:pt x="101219" y="67818"/>
                    </a:lnTo>
                    <a:lnTo>
                      <a:pt x="97790" y="66294"/>
                    </a:lnTo>
                    <a:lnTo>
                      <a:pt x="92202" y="60452"/>
                    </a:lnTo>
                    <a:lnTo>
                      <a:pt x="90843" y="56261"/>
                    </a:lnTo>
                    <a:lnTo>
                      <a:pt x="90843" y="44958"/>
                    </a:lnTo>
                    <a:lnTo>
                      <a:pt x="92202" y="40767"/>
                    </a:lnTo>
                    <a:lnTo>
                      <a:pt x="97790" y="34925"/>
                    </a:lnTo>
                    <a:lnTo>
                      <a:pt x="101219" y="33401"/>
                    </a:lnTo>
                    <a:lnTo>
                      <a:pt x="109347" y="33401"/>
                    </a:lnTo>
                    <a:lnTo>
                      <a:pt x="112649" y="34925"/>
                    </a:lnTo>
                    <a:lnTo>
                      <a:pt x="118237" y="40767"/>
                    </a:lnTo>
                    <a:lnTo>
                      <a:pt x="119468" y="44958"/>
                    </a:lnTo>
                    <a:lnTo>
                      <a:pt x="119468" y="23393"/>
                    </a:lnTo>
                    <a:lnTo>
                      <a:pt x="114046" y="21336"/>
                    </a:lnTo>
                    <a:lnTo>
                      <a:pt x="99441" y="21336"/>
                    </a:lnTo>
                    <a:lnTo>
                      <a:pt x="74930" y="44958"/>
                    </a:lnTo>
                    <a:lnTo>
                      <a:pt x="74930" y="56261"/>
                    </a:lnTo>
                    <a:lnTo>
                      <a:pt x="76200" y="61722"/>
                    </a:lnTo>
                    <a:lnTo>
                      <a:pt x="78803" y="66294"/>
                    </a:lnTo>
                    <a:lnTo>
                      <a:pt x="81280" y="70739"/>
                    </a:lnTo>
                    <a:lnTo>
                      <a:pt x="84963" y="74041"/>
                    </a:lnTo>
                    <a:lnTo>
                      <a:pt x="89916" y="76454"/>
                    </a:lnTo>
                    <a:lnTo>
                      <a:pt x="94742" y="78740"/>
                    </a:lnTo>
                    <a:lnTo>
                      <a:pt x="99949" y="79883"/>
                    </a:lnTo>
                    <a:lnTo>
                      <a:pt x="114046" y="79883"/>
                    </a:lnTo>
                    <a:lnTo>
                      <a:pt x="121158" y="77089"/>
                    </a:lnTo>
                    <a:lnTo>
                      <a:pt x="127000" y="71501"/>
                    </a:lnTo>
                    <a:lnTo>
                      <a:pt x="130759" y="67818"/>
                    </a:lnTo>
                    <a:lnTo>
                      <a:pt x="132715" y="65913"/>
                    </a:lnTo>
                    <a:lnTo>
                      <a:pt x="135509" y="58928"/>
                    </a:lnTo>
                    <a:lnTo>
                      <a:pt x="135509" y="42037"/>
                    </a:lnTo>
                    <a:close/>
                  </a:path>
                  <a:path w="529589" h="340995" extrusionOk="0">
                    <a:moveTo>
                      <a:pt x="163957" y="1397"/>
                    </a:moveTo>
                    <a:lnTo>
                      <a:pt x="148336" y="1397"/>
                    </a:lnTo>
                    <a:lnTo>
                      <a:pt x="148336" y="78613"/>
                    </a:lnTo>
                    <a:lnTo>
                      <a:pt x="163957" y="78613"/>
                    </a:lnTo>
                    <a:lnTo>
                      <a:pt x="163957" y="1397"/>
                    </a:lnTo>
                    <a:close/>
                  </a:path>
                  <a:path w="529589" h="340995" extrusionOk="0">
                    <a:moveTo>
                      <a:pt x="195707" y="1397"/>
                    </a:moveTo>
                    <a:lnTo>
                      <a:pt x="180086" y="1397"/>
                    </a:lnTo>
                    <a:lnTo>
                      <a:pt x="180086" y="78613"/>
                    </a:lnTo>
                    <a:lnTo>
                      <a:pt x="195707" y="78613"/>
                    </a:lnTo>
                    <a:lnTo>
                      <a:pt x="195707" y="1397"/>
                    </a:lnTo>
                    <a:close/>
                  </a:path>
                  <a:path w="529589" h="340995" extrusionOk="0">
                    <a:moveTo>
                      <a:pt x="268859" y="42037"/>
                    </a:moveTo>
                    <a:lnTo>
                      <a:pt x="266065" y="35179"/>
                    </a:lnTo>
                    <a:lnTo>
                      <a:pt x="264236" y="33401"/>
                    </a:lnTo>
                    <a:lnTo>
                      <a:pt x="254762" y="24130"/>
                    </a:lnTo>
                    <a:lnTo>
                      <a:pt x="252818" y="23393"/>
                    </a:lnTo>
                    <a:lnTo>
                      <a:pt x="252818" y="44958"/>
                    </a:lnTo>
                    <a:lnTo>
                      <a:pt x="252818" y="56261"/>
                    </a:lnTo>
                    <a:lnTo>
                      <a:pt x="251587" y="60452"/>
                    </a:lnTo>
                    <a:lnTo>
                      <a:pt x="245999" y="66294"/>
                    </a:lnTo>
                    <a:lnTo>
                      <a:pt x="242697" y="67818"/>
                    </a:lnTo>
                    <a:lnTo>
                      <a:pt x="234569" y="67818"/>
                    </a:lnTo>
                    <a:lnTo>
                      <a:pt x="231140" y="66294"/>
                    </a:lnTo>
                    <a:lnTo>
                      <a:pt x="225552" y="60452"/>
                    </a:lnTo>
                    <a:lnTo>
                      <a:pt x="224193" y="56261"/>
                    </a:lnTo>
                    <a:lnTo>
                      <a:pt x="224193" y="44958"/>
                    </a:lnTo>
                    <a:lnTo>
                      <a:pt x="225552" y="40767"/>
                    </a:lnTo>
                    <a:lnTo>
                      <a:pt x="231140" y="34925"/>
                    </a:lnTo>
                    <a:lnTo>
                      <a:pt x="234569" y="33401"/>
                    </a:lnTo>
                    <a:lnTo>
                      <a:pt x="242697" y="33401"/>
                    </a:lnTo>
                    <a:lnTo>
                      <a:pt x="245999" y="34925"/>
                    </a:lnTo>
                    <a:lnTo>
                      <a:pt x="251587" y="40767"/>
                    </a:lnTo>
                    <a:lnTo>
                      <a:pt x="252818" y="44958"/>
                    </a:lnTo>
                    <a:lnTo>
                      <a:pt x="252818" y="23393"/>
                    </a:lnTo>
                    <a:lnTo>
                      <a:pt x="247396" y="21336"/>
                    </a:lnTo>
                    <a:lnTo>
                      <a:pt x="232791" y="21336"/>
                    </a:lnTo>
                    <a:lnTo>
                      <a:pt x="208280" y="44958"/>
                    </a:lnTo>
                    <a:lnTo>
                      <a:pt x="208280" y="56261"/>
                    </a:lnTo>
                    <a:lnTo>
                      <a:pt x="209550" y="61722"/>
                    </a:lnTo>
                    <a:lnTo>
                      <a:pt x="212153" y="66294"/>
                    </a:lnTo>
                    <a:lnTo>
                      <a:pt x="214630" y="70739"/>
                    </a:lnTo>
                    <a:lnTo>
                      <a:pt x="218313" y="74041"/>
                    </a:lnTo>
                    <a:lnTo>
                      <a:pt x="223266" y="76454"/>
                    </a:lnTo>
                    <a:lnTo>
                      <a:pt x="228092" y="78740"/>
                    </a:lnTo>
                    <a:lnTo>
                      <a:pt x="233299" y="79883"/>
                    </a:lnTo>
                    <a:lnTo>
                      <a:pt x="247396" y="79883"/>
                    </a:lnTo>
                    <a:lnTo>
                      <a:pt x="254508" y="77089"/>
                    </a:lnTo>
                    <a:lnTo>
                      <a:pt x="260350" y="71501"/>
                    </a:lnTo>
                    <a:lnTo>
                      <a:pt x="264109" y="67818"/>
                    </a:lnTo>
                    <a:lnTo>
                      <a:pt x="266065" y="65913"/>
                    </a:lnTo>
                    <a:lnTo>
                      <a:pt x="268859" y="58928"/>
                    </a:lnTo>
                    <a:lnTo>
                      <a:pt x="268859" y="42037"/>
                    </a:lnTo>
                    <a:close/>
                  </a:path>
                  <a:path w="529589" h="340995" extrusionOk="0">
                    <a:moveTo>
                      <a:pt x="361696" y="22606"/>
                    </a:moveTo>
                    <a:lnTo>
                      <a:pt x="346329" y="22606"/>
                    </a:lnTo>
                    <a:lnTo>
                      <a:pt x="335153" y="59309"/>
                    </a:lnTo>
                    <a:lnTo>
                      <a:pt x="330657" y="42672"/>
                    </a:lnTo>
                    <a:lnTo>
                      <a:pt x="325247" y="22606"/>
                    </a:lnTo>
                    <a:lnTo>
                      <a:pt x="310261" y="22606"/>
                    </a:lnTo>
                    <a:lnTo>
                      <a:pt x="300228" y="59309"/>
                    </a:lnTo>
                    <a:lnTo>
                      <a:pt x="289179" y="22606"/>
                    </a:lnTo>
                    <a:lnTo>
                      <a:pt x="274066" y="22606"/>
                    </a:lnTo>
                    <a:lnTo>
                      <a:pt x="292608" y="78613"/>
                    </a:lnTo>
                    <a:lnTo>
                      <a:pt x="307721" y="78613"/>
                    </a:lnTo>
                    <a:lnTo>
                      <a:pt x="313105" y="59309"/>
                    </a:lnTo>
                    <a:lnTo>
                      <a:pt x="317754" y="42672"/>
                    </a:lnTo>
                    <a:lnTo>
                      <a:pt x="327914" y="78613"/>
                    </a:lnTo>
                    <a:lnTo>
                      <a:pt x="342773" y="78613"/>
                    </a:lnTo>
                    <a:lnTo>
                      <a:pt x="349288" y="59309"/>
                    </a:lnTo>
                    <a:lnTo>
                      <a:pt x="361696" y="22606"/>
                    </a:lnTo>
                    <a:close/>
                  </a:path>
                  <a:path w="529589" h="340995" extrusionOk="0">
                    <a:moveTo>
                      <a:pt x="393001" y="43230"/>
                    </a:moveTo>
                    <a:lnTo>
                      <a:pt x="362458" y="43230"/>
                    </a:lnTo>
                    <a:lnTo>
                      <a:pt x="362458" y="58039"/>
                    </a:lnTo>
                    <a:lnTo>
                      <a:pt x="393001" y="58039"/>
                    </a:lnTo>
                    <a:lnTo>
                      <a:pt x="393001" y="43230"/>
                    </a:lnTo>
                    <a:close/>
                  </a:path>
                  <a:path w="529589" h="340995" extrusionOk="0">
                    <a:moveTo>
                      <a:pt x="461772" y="22606"/>
                    </a:moveTo>
                    <a:lnTo>
                      <a:pt x="446278" y="22606"/>
                    </a:lnTo>
                    <a:lnTo>
                      <a:pt x="446278" y="54229"/>
                    </a:lnTo>
                    <a:lnTo>
                      <a:pt x="445897" y="59309"/>
                    </a:lnTo>
                    <a:lnTo>
                      <a:pt x="436372" y="68580"/>
                    </a:lnTo>
                    <a:lnTo>
                      <a:pt x="431292" y="68580"/>
                    </a:lnTo>
                    <a:lnTo>
                      <a:pt x="429387" y="68072"/>
                    </a:lnTo>
                    <a:lnTo>
                      <a:pt x="426339" y="66040"/>
                    </a:lnTo>
                    <a:lnTo>
                      <a:pt x="425323" y="64643"/>
                    </a:lnTo>
                    <a:lnTo>
                      <a:pt x="424815" y="62865"/>
                    </a:lnTo>
                    <a:lnTo>
                      <a:pt x="424180" y="61087"/>
                    </a:lnTo>
                    <a:lnTo>
                      <a:pt x="423926" y="56261"/>
                    </a:lnTo>
                    <a:lnTo>
                      <a:pt x="423926" y="22606"/>
                    </a:lnTo>
                    <a:lnTo>
                      <a:pt x="408305" y="22606"/>
                    </a:lnTo>
                    <a:lnTo>
                      <a:pt x="408305" y="63373"/>
                    </a:lnTo>
                    <a:lnTo>
                      <a:pt x="409067" y="67437"/>
                    </a:lnTo>
                    <a:lnTo>
                      <a:pt x="410464" y="70485"/>
                    </a:lnTo>
                    <a:lnTo>
                      <a:pt x="411861" y="73406"/>
                    </a:lnTo>
                    <a:lnTo>
                      <a:pt x="414147" y="75692"/>
                    </a:lnTo>
                    <a:lnTo>
                      <a:pt x="417322" y="77343"/>
                    </a:lnTo>
                    <a:lnTo>
                      <a:pt x="420370" y="78994"/>
                    </a:lnTo>
                    <a:lnTo>
                      <a:pt x="423926" y="79883"/>
                    </a:lnTo>
                    <a:lnTo>
                      <a:pt x="431800" y="79883"/>
                    </a:lnTo>
                    <a:lnTo>
                      <a:pt x="447421" y="70231"/>
                    </a:lnTo>
                    <a:lnTo>
                      <a:pt x="447421" y="78613"/>
                    </a:lnTo>
                    <a:lnTo>
                      <a:pt x="461772" y="78613"/>
                    </a:lnTo>
                    <a:lnTo>
                      <a:pt x="461772" y="70231"/>
                    </a:lnTo>
                    <a:lnTo>
                      <a:pt x="461772" y="68580"/>
                    </a:lnTo>
                    <a:lnTo>
                      <a:pt x="461772" y="22606"/>
                    </a:lnTo>
                    <a:close/>
                  </a:path>
                  <a:path w="529589" h="340995" extrusionOk="0">
                    <a:moveTo>
                      <a:pt x="529082" y="41148"/>
                    </a:moveTo>
                    <a:lnTo>
                      <a:pt x="526669" y="34163"/>
                    </a:lnTo>
                    <a:lnTo>
                      <a:pt x="525627" y="33020"/>
                    </a:lnTo>
                    <a:lnTo>
                      <a:pt x="523684" y="30861"/>
                    </a:lnTo>
                    <a:lnTo>
                      <a:pt x="521970" y="28956"/>
                    </a:lnTo>
                    <a:lnTo>
                      <a:pt x="517144" y="23876"/>
                    </a:lnTo>
                    <a:lnTo>
                      <a:pt x="513207" y="22136"/>
                    </a:lnTo>
                    <a:lnTo>
                      <a:pt x="513207" y="56642"/>
                    </a:lnTo>
                    <a:lnTo>
                      <a:pt x="512064" y="61214"/>
                    </a:lnTo>
                    <a:lnTo>
                      <a:pt x="507238" y="66802"/>
                    </a:lnTo>
                    <a:lnTo>
                      <a:pt x="504317" y="68072"/>
                    </a:lnTo>
                    <a:lnTo>
                      <a:pt x="496824" y="68072"/>
                    </a:lnTo>
                    <a:lnTo>
                      <a:pt x="493649" y="66675"/>
                    </a:lnTo>
                    <a:lnTo>
                      <a:pt x="491109" y="63627"/>
                    </a:lnTo>
                    <a:lnTo>
                      <a:pt x="488442" y="60579"/>
                    </a:lnTo>
                    <a:lnTo>
                      <a:pt x="487172" y="56007"/>
                    </a:lnTo>
                    <a:lnTo>
                      <a:pt x="487172" y="44196"/>
                    </a:lnTo>
                    <a:lnTo>
                      <a:pt x="488442" y="40005"/>
                    </a:lnTo>
                    <a:lnTo>
                      <a:pt x="490855" y="37211"/>
                    </a:lnTo>
                    <a:lnTo>
                      <a:pt x="493395" y="34417"/>
                    </a:lnTo>
                    <a:lnTo>
                      <a:pt x="496570" y="33020"/>
                    </a:lnTo>
                    <a:lnTo>
                      <a:pt x="504063" y="33020"/>
                    </a:lnTo>
                    <a:lnTo>
                      <a:pt x="507111" y="34544"/>
                    </a:lnTo>
                    <a:lnTo>
                      <a:pt x="509524" y="37338"/>
                    </a:lnTo>
                    <a:lnTo>
                      <a:pt x="512064" y="40132"/>
                    </a:lnTo>
                    <a:lnTo>
                      <a:pt x="513105" y="44196"/>
                    </a:lnTo>
                    <a:lnTo>
                      <a:pt x="513207" y="56642"/>
                    </a:lnTo>
                    <a:lnTo>
                      <a:pt x="513207" y="22136"/>
                    </a:lnTo>
                    <a:lnTo>
                      <a:pt x="511429" y="21336"/>
                    </a:lnTo>
                    <a:lnTo>
                      <a:pt x="500634" y="21336"/>
                    </a:lnTo>
                    <a:lnTo>
                      <a:pt x="497078" y="22225"/>
                    </a:lnTo>
                    <a:lnTo>
                      <a:pt x="490728" y="25781"/>
                    </a:lnTo>
                    <a:lnTo>
                      <a:pt x="488188" y="28067"/>
                    </a:lnTo>
                    <a:lnTo>
                      <a:pt x="486283" y="30861"/>
                    </a:lnTo>
                    <a:lnTo>
                      <a:pt x="486283" y="22606"/>
                    </a:lnTo>
                    <a:lnTo>
                      <a:pt x="471805" y="22606"/>
                    </a:lnTo>
                    <a:lnTo>
                      <a:pt x="471805" y="99949"/>
                    </a:lnTo>
                    <a:lnTo>
                      <a:pt x="487299" y="99949"/>
                    </a:lnTo>
                    <a:lnTo>
                      <a:pt x="487299" y="71755"/>
                    </a:lnTo>
                    <a:lnTo>
                      <a:pt x="490220" y="74676"/>
                    </a:lnTo>
                    <a:lnTo>
                      <a:pt x="493014" y="76835"/>
                    </a:lnTo>
                    <a:lnTo>
                      <a:pt x="495681" y="77978"/>
                    </a:lnTo>
                    <a:lnTo>
                      <a:pt x="498221" y="79248"/>
                    </a:lnTo>
                    <a:lnTo>
                      <a:pt x="501269" y="79883"/>
                    </a:lnTo>
                    <a:lnTo>
                      <a:pt x="511302" y="79883"/>
                    </a:lnTo>
                    <a:lnTo>
                      <a:pt x="517144" y="77343"/>
                    </a:lnTo>
                    <a:lnTo>
                      <a:pt x="522185" y="71755"/>
                    </a:lnTo>
                    <a:lnTo>
                      <a:pt x="525602" y="68072"/>
                    </a:lnTo>
                    <a:lnTo>
                      <a:pt x="526669" y="66929"/>
                    </a:lnTo>
                    <a:lnTo>
                      <a:pt x="529082" y="59690"/>
                    </a:lnTo>
                    <a:lnTo>
                      <a:pt x="529082" y="411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2" name="Google Shape;342;p11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4613529" y="6303644"/>
                <a:ext cx="1885061" cy="2468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3" name="Google Shape;343;p11"/>
              <p:cNvSpPr/>
              <p:nvPr/>
            </p:nvSpPr>
            <p:spPr>
              <a:xfrm>
                <a:off x="4387342" y="6643243"/>
                <a:ext cx="40005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8734" extrusionOk="0">
                    <a:moveTo>
                      <a:pt x="25527" y="0"/>
                    </a:moveTo>
                    <a:lnTo>
                      <a:pt x="14478" y="0"/>
                    </a:lnTo>
                    <a:lnTo>
                      <a:pt x="9779" y="1905"/>
                    </a:lnTo>
                    <a:lnTo>
                      <a:pt x="5842" y="5588"/>
                    </a:lnTo>
                    <a:lnTo>
                      <a:pt x="1905" y="9398"/>
                    </a:lnTo>
                    <a:lnTo>
                      <a:pt x="0" y="13970"/>
                    </a:lnTo>
                    <a:lnTo>
                      <a:pt x="0" y="24638"/>
                    </a:lnTo>
                    <a:lnTo>
                      <a:pt x="1905" y="29083"/>
                    </a:lnTo>
                    <a:lnTo>
                      <a:pt x="9779" y="36703"/>
                    </a:lnTo>
                    <a:lnTo>
                      <a:pt x="14478" y="38481"/>
                    </a:lnTo>
                    <a:lnTo>
                      <a:pt x="25527" y="38481"/>
                    </a:lnTo>
                    <a:lnTo>
                      <a:pt x="30225" y="36703"/>
                    </a:lnTo>
                    <a:lnTo>
                      <a:pt x="38100" y="29083"/>
                    </a:lnTo>
                    <a:lnTo>
                      <a:pt x="40005" y="24638"/>
                    </a:lnTo>
                    <a:lnTo>
                      <a:pt x="40005" y="19304"/>
                    </a:lnTo>
                    <a:lnTo>
                      <a:pt x="40005" y="13970"/>
                    </a:lnTo>
                    <a:lnTo>
                      <a:pt x="38100" y="9398"/>
                    </a:lnTo>
                    <a:lnTo>
                      <a:pt x="34162" y="5588"/>
                    </a:lnTo>
                    <a:lnTo>
                      <a:pt x="30225" y="1905"/>
                    </a:lnTo>
                    <a:lnTo>
                      <a:pt x="255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4" name="Google Shape;344;p11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4611497" y="6614287"/>
                <a:ext cx="1757679" cy="2537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5" name="Google Shape;345;p11"/>
              <p:cNvSpPr/>
              <p:nvPr/>
            </p:nvSpPr>
            <p:spPr>
              <a:xfrm>
                <a:off x="4158361" y="7261987"/>
                <a:ext cx="34226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42264" h="101600" extrusionOk="0">
                    <a:moveTo>
                      <a:pt x="50291" y="0"/>
                    </a:moveTo>
                    <a:lnTo>
                      <a:pt x="32512" y="0"/>
                    </a:lnTo>
                    <a:lnTo>
                      <a:pt x="26035" y="1270"/>
                    </a:lnTo>
                    <a:lnTo>
                      <a:pt x="20827" y="3810"/>
                    </a:lnTo>
                    <a:lnTo>
                      <a:pt x="13969" y="7239"/>
                    </a:lnTo>
                    <a:lnTo>
                      <a:pt x="8762" y="12065"/>
                    </a:lnTo>
                    <a:lnTo>
                      <a:pt x="5334" y="18288"/>
                    </a:lnTo>
                    <a:lnTo>
                      <a:pt x="1777" y="24511"/>
                    </a:lnTo>
                    <a:lnTo>
                      <a:pt x="0" y="31623"/>
                    </a:lnTo>
                    <a:lnTo>
                      <a:pt x="0" y="47117"/>
                    </a:lnTo>
                    <a:lnTo>
                      <a:pt x="25273" y="78232"/>
                    </a:lnTo>
                    <a:lnTo>
                      <a:pt x="32638" y="79883"/>
                    </a:lnTo>
                    <a:lnTo>
                      <a:pt x="47878" y="79883"/>
                    </a:lnTo>
                    <a:lnTo>
                      <a:pt x="54355" y="78740"/>
                    </a:lnTo>
                    <a:lnTo>
                      <a:pt x="67437" y="73914"/>
                    </a:lnTo>
                    <a:lnTo>
                      <a:pt x="72389" y="71120"/>
                    </a:lnTo>
                    <a:lnTo>
                      <a:pt x="75818" y="67945"/>
                    </a:lnTo>
                    <a:lnTo>
                      <a:pt x="75818" y="66548"/>
                    </a:lnTo>
                    <a:lnTo>
                      <a:pt x="33147" y="66548"/>
                    </a:lnTo>
                    <a:lnTo>
                      <a:pt x="27559" y="64262"/>
                    </a:lnTo>
                    <a:lnTo>
                      <a:pt x="18923" y="55118"/>
                    </a:lnTo>
                    <a:lnTo>
                      <a:pt x="16890" y="48260"/>
                    </a:lnTo>
                    <a:lnTo>
                      <a:pt x="16890" y="30607"/>
                    </a:lnTo>
                    <a:lnTo>
                      <a:pt x="18923" y="24130"/>
                    </a:lnTo>
                    <a:lnTo>
                      <a:pt x="23240" y="19812"/>
                    </a:lnTo>
                    <a:lnTo>
                      <a:pt x="27431" y="15494"/>
                    </a:lnTo>
                    <a:lnTo>
                      <a:pt x="33147" y="13335"/>
                    </a:lnTo>
                    <a:lnTo>
                      <a:pt x="71645" y="13335"/>
                    </a:lnTo>
                    <a:lnTo>
                      <a:pt x="69468" y="10033"/>
                    </a:lnTo>
                    <a:lnTo>
                      <a:pt x="58165" y="2032"/>
                    </a:lnTo>
                    <a:lnTo>
                      <a:pt x="50291" y="0"/>
                    </a:lnTo>
                    <a:close/>
                  </a:path>
                  <a:path w="342264" h="101600" extrusionOk="0">
                    <a:moveTo>
                      <a:pt x="75818" y="37211"/>
                    </a:moveTo>
                    <a:lnTo>
                      <a:pt x="40512" y="37211"/>
                    </a:lnTo>
                    <a:lnTo>
                      <a:pt x="40512" y="50165"/>
                    </a:lnTo>
                    <a:lnTo>
                      <a:pt x="59309" y="50165"/>
                    </a:lnTo>
                    <a:lnTo>
                      <a:pt x="59309" y="59944"/>
                    </a:lnTo>
                    <a:lnTo>
                      <a:pt x="56768" y="61849"/>
                    </a:lnTo>
                    <a:lnTo>
                      <a:pt x="53848" y="63373"/>
                    </a:lnTo>
                    <a:lnTo>
                      <a:pt x="46989" y="65913"/>
                    </a:lnTo>
                    <a:lnTo>
                      <a:pt x="43561" y="66548"/>
                    </a:lnTo>
                    <a:lnTo>
                      <a:pt x="75818" y="66548"/>
                    </a:lnTo>
                    <a:lnTo>
                      <a:pt x="75818" y="37211"/>
                    </a:lnTo>
                    <a:close/>
                  </a:path>
                  <a:path w="342264" h="101600" extrusionOk="0">
                    <a:moveTo>
                      <a:pt x="71645" y="13335"/>
                    </a:moveTo>
                    <a:lnTo>
                      <a:pt x="44958" y="13335"/>
                    </a:lnTo>
                    <a:lnTo>
                      <a:pt x="48894" y="14478"/>
                    </a:lnTo>
                    <a:lnTo>
                      <a:pt x="55244" y="18796"/>
                    </a:lnTo>
                    <a:lnTo>
                      <a:pt x="57403" y="21844"/>
                    </a:lnTo>
                    <a:lnTo>
                      <a:pt x="58547" y="25654"/>
                    </a:lnTo>
                    <a:lnTo>
                      <a:pt x="74802" y="22733"/>
                    </a:lnTo>
                    <a:lnTo>
                      <a:pt x="73151" y="15621"/>
                    </a:lnTo>
                    <a:lnTo>
                      <a:pt x="71645" y="13335"/>
                    </a:lnTo>
                    <a:close/>
                  </a:path>
                  <a:path w="342264" h="101600" extrusionOk="0">
                    <a:moveTo>
                      <a:pt x="107187" y="1397"/>
                    </a:moveTo>
                    <a:lnTo>
                      <a:pt x="91566" y="1397"/>
                    </a:lnTo>
                    <a:lnTo>
                      <a:pt x="91566" y="14986"/>
                    </a:lnTo>
                    <a:lnTo>
                      <a:pt x="107187" y="14986"/>
                    </a:lnTo>
                    <a:lnTo>
                      <a:pt x="107187" y="1397"/>
                    </a:lnTo>
                    <a:close/>
                  </a:path>
                  <a:path w="342264" h="101600" extrusionOk="0">
                    <a:moveTo>
                      <a:pt x="107187" y="22606"/>
                    </a:moveTo>
                    <a:lnTo>
                      <a:pt x="91566" y="22606"/>
                    </a:lnTo>
                    <a:lnTo>
                      <a:pt x="91566" y="78613"/>
                    </a:lnTo>
                    <a:lnTo>
                      <a:pt x="107187" y="78613"/>
                    </a:lnTo>
                    <a:lnTo>
                      <a:pt x="107187" y="22606"/>
                    </a:lnTo>
                    <a:close/>
                  </a:path>
                  <a:path w="342264" h="101600" extrusionOk="0">
                    <a:moveTo>
                      <a:pt x="132079" y="22606"/>
                    </a:moveTo>
                    <a:lnTo>
                      <a:pt x="115824" y="22606"/>
                    </a:lnTo>
                    <a:lnTo>
                      <a:pt x="139446" y="78613"/>
                    </a:lnTo>
                    <a:lnTo>
                      <a:pt x="153542" y="78613"/>
                    </a:lnTo>
                    <a:lnTo>
                      <a:pt x="160973" y="60706"/>
                    </a:lnTo>
                    <a:lnTo>
                      <a:pt x="146430" y="60706"/>
                    </a:lnTo>
                    <a:lnTo>
                      <a:pt x="143255" y="51181"/>
                    </a:lnTo>
                    <a:lnTo>
                      <a:pt x="132079" y="22606"/>
                    </a:lnTo>
                    <a:close/>
                  </a:path>
                  <a:path w="342264" h="101600" extrusionOk="0">
                    <a:moveTo>
                      <a:pt x="176784" y="22606"/>
                    </a:moveTo>
                    <a:lnTo>
                      <a:pt x="160909" y="22606"/>
                    </a:lnTo>
                    <a:lnTo>
                      <a:pt x="149605" y="51181"/>
                    </a:lnTo>
                    <a:lnTo>
                      <a:pt x="149098" y="52832"/>
                    </a:lnTo>
                    <a:lnTo>
                      <a:pt x="148462" y="54356"/>
                    </a:lnTo>
                    <a:lnTo>
                      <a:pt x="147954" y="56007"/>
                    </a:lnTo>
                    <a:lnTo>
                      <a:pt x="147827" y="56769"/>
                    </a:lnTo>
                    <a:lnTo>
                      <a:pt x="147192" y="58293"/>
                    </a:lnTo>
                    <a:lnTo>
                      <a:pt x="146430" y="60706"/>
                    </a:lnTo>
                    <a:lnTo>
                      <a:pt x="160973" y="60706"/>
                    </a:lnTo>
                    <a:lnTo>
                      <a:pt x="176784" y="22606"/>
                    </a:lnTo>
                    <a:close/>
                  </a:path>
                  <a:path w="342264" h="101600" extrusionOk="0">
                    <a:moveTo>
                      <a:pt x="202437" y="1397"/>
                    </a:moveTo>
                    <a:lnTo>
                      <a:pt x="186816" y="1397"/>
                    </a:lnTo>
                    <a:lnTo>
                      <a:pt x="186816" y="14986"/>
                    </a:lnTo>
                    <a:lnTo>
                      <a:pt x="202437" y="14986"/>
                    </a:lnTo>
                    <a:lnTo>
                      <a:pt x="202437" y="1397"/>
                    </a:lnTo>
                    <a:close/>
                  </a:path>
                  <a:path w="342264" h="101600" extrusionOk="0">
                    <a:moveTo>
                      <a:pt x="202437" y="22606"/>
                    </a:moveTo>
                    <a:lnTo>
                      <a:pt x="186816" y="22606"/>
                    </a:lnTo>
                    <a:lnTo>
                      <a:pt x="186816" y="78613"/>
                    </a:lnTo>
                    <a:lnTo>
                      <a:pt x="202437" y="78613"/>
                    </a:lnTo>
                    <a:lnTo>
                      <a:pt x="202437" y="22606"/>
                    </a:lnTo>
                    <a:close/>
                  </a:path>
                  <a:path w="342264" h="101600" extrusionOk="0">
                    <a:moveTo>
                      <a:pt x="232917" y="22606"/>
                    </a:moveTo>
                    <a:lnTo>
                      <a:pt x="218439" y="22606"/>
                    </a:lnTo>
                    <a:lnTo>
                      <a:pt x="218439" y="78613"/>
                    </a:lnTo>
                    <a:lnTo>
                      <a:pt x="234061" y="78613"/>
                    </a:lnTo>
                    <a:lnTo>
                      <a:pt x="234061" y="46990"/>
                    </a:lnTo>
                    <a:lnTo>
                      <a:pt x="234441" y="42672"/>
                    </a:lnTo>
                    <a:lnTo>
                      <a:pt x="235965" y="38100"/>
                    </a:lnTo>
                    <a:lnTo>
                      <a:pt x="237489" y="36195"/>
                    </a:lnTo>
                    <a:lnTo>
                      <a:pt x="241808" y="33401"/>
                    </a:lnTo>
                    <a:lnTo>
                      <a:pt x="244221" y="32766"/>
                    </a:lnTo>
                    <a:lnTo>
                      <a:pt x="270904" y="32766"/>
                    </a:lnTo>
                    <a:lnTo>
                      <a:pt x="270637" y="31496"/>
                    </a:lnTo>
                    <a:lnTo>
                      <a:pt x="270319" y="30861"/>
                    </a:lnTo>
                    <a:lnTo>
                      <a:pt x="232917" y="30861"/>
                    </a:lnTo>
                    <a:lnTo>
                      <a:pt x="232917" y="22606"/>
                    </a:lnTo>
                    <a:close/>
                  </a:path>
                  <a:path w="342264" h="101600" extrusionOk="0">
                    <a:moveTo>
                      <a:pt x="270904" y="32766"/>
                    </a:moveTo>
                    <a:lnTo>
                      <a:pt x="248919" y="32766"/>
                    </a:lnTo>
                    <a:lnTo>
                      <a:pt x="250698" y="33147"/>
                    </a:lnTo>
                    <a:lnTo>
                      <a:pt x="253746" y="35179"/>
                    </a:lnTo>
                    <a:lnTo>
                      <a:pt x="254888" y="36576"/>
                    </a:lnTo>
                    <a:lnTo>
                      <a:pt x="256159" y="40132"/>
                    </a:lnTo>
                    <a:lnTo>
                      <a:pt x="256412" y="42672"/>
                    </a:lnTo>
                    <a:lnTo>
                      <a:pt x="256539" y="78613"/>
                    </a:lnTo>
                    <a:lnTo>
                      <a:pt x="272034" y="78613"/>
                    </a:lnTo>
                    <a:lnTo>
                      <a:pt x="271926" y="38100"/>
                    </a:lnTo>
                    <a:lnTo>
                      <a:pt x="271779" y="36195"/>
                    </a:lnTo>
                    <a:lnTo>
                      <a:pt x="271144" y="33909"/>
                    </a:lnTo>
                    <a:lnTo>
                      <a:pt x="270904" y="32766"/>
                    </a:lnTo>
                    <a:close/>
                  </a:path>
                  <a:path w="342264" h="101600" extrusionOk="0">
                    <a:moveTo>
                      <a:pt x="255650" y="21336"/>
                    </a:moveTo>
                    <a:lnTo>
                      <a:pt x="244475" y="21336"/>
                    </a:lnTo>
                    <a:lnTo>
                      <a:pt x="237998" y="24511"/>
                    </a:lnTo>
                    <a:lnTo>
                      <a:pt x="232917" y="30861"/>
                    </a:lnTo>
                    <a:lnTo>
                      <a:pt x="270319" y="30861"/>
                    </a:lnTo>
                    <a:lnTo>
                      <a:pt x="269621" y="29464"/>
                    </a:lnTo>
                    <a:lnTo>
                      <a:pt x="268097" y="27686"/>
                    </a:lnTo>
                    <a:lnTo>
                      <a:pt x="266700" y="25781"/>
                    </a:lnTo>
                    <a:lnTo>
                      <a:pt x="264540" y="24257"/>
                    </a:lnTo>
                    <a:lnTo>
                      <a:pt x="261747" y="23114"/>
                    </a:lnTo>
                    <a:lnTo>
                      <a:pt x="258825" y="21971"/>
                    </a:lnTo>
                    <a:lnTo>
                      <a:pt x="255650" y="21336"/>
                    </a:lnTo>
                    <a:close/>
                  </a:path>
                  <a:path w="342264" h="101600" extrusionOk="0">
                    <a:moveTo>
                      <a:pt x="287019" y="82296"/>
                    </a:moveTo>
                    <a:lnTo>
                      <a:pt x="286892" y="89027"/>
                    </a:lnTo>
                    <a:lnTo>
                      <a:pt x="289051" y="93218"/>
                    </a:lnTo>
                    <a:lnTo>
                      <a:pt x="293242" y="96393"/>
                    </a:lnTo>
                    <a:lnTo>
                      <a:pt x="297306" y="99695"/>
                    </a:lnTo>
                    <a:lnTo>
                      <a:pt x="304418" y="101346"/>
                    </a:lnTo>
                    <a:lnTo>
                      <a:pt x="319659" y="101346"/>
                    </a:lnTo>
                    <a:lnTo>
                      <a:pt x="323976" y="100838"/>
                    </a:lnTo>
                    <a:lnTo>
                      <a:pt x="327533" y="99695"/>
                    </a:lnTo>
                    <a:lnTo>
                      <a:pt x="330962" y="98679"/>
                    </a:lnTo>
                    <a:lnTo>
                      <a:pt x="339778" y="90043"/>
                    </a:lnTo>
                    <a:lnTo>
                      <a:pt x="310641" y="90043"/>
                    </a:lnTo>
                    <a:lnTo>
                      <a:pt x="308228" y="89408"/>
                    </a:lnTo>
                    <a:lnTo>
                      <a:pt x="306831" y="88392"/>
                    </a:lnTo>
                    <a:lnTo>
                      <a:pt x="305688" y="87630"/>
                    </a:lnTo>
                    <a:lnTo>
                      <a:pt x="305053" y="86360"/>
                    </a:lnTo>
                    <a:lnTo>
                      <a:pt x="304800" y="84328"/>
                    </a:lnTo>
                    <a:lnTo>
                      <a:pt x="287019" y="82296"/>
                    </a:lnTo>
                    <a:close/>
                  </a:path>
                  <a:path w="342264" h="101600" extrusionOk="0">
                    <a:moveTo>
                      <a:pt x="342264" y="69596"/>
                    </a:moveTo>
                    <a:lnTo>
                      <a:pt x="326771" y="69596"/>
                    </a:lnTo>
                    <a:lnTo>
                      <a:pt x="326771" y="81026"/>
                    </a:lnTo>
                    <a:lnTo>
                      <a:pt x="326516" y="83312"/>
                    </a:lnTo>
                    <a:lnTo>
                      <a:pt x="317880" y="90043"/>
                    </a:lnTo>
                    <a:lnTo>
                      <a:pt x="339778" y="90043"/>
                    </a:lnTo>
                    <a:lnTo>
                      <a:pt x="341756" y="84455"/>
                    </a:lnTo>
                    <a:lnTo>
                      <a:pt x="342264" y="79502"/>
                    </a:lnTo>
                    <a:lnTo>
                      <a:pt x="342264" y="69596"/>
                    </a:lnTo>
                    <a:close/>
                  </a:path>
                  <a:path w="342264" h="101600" extrusionOk="0">
                    <a:moveTo>
                      <a:pt x="316991" y="21336"/>
                    </a:moveTo>
                    <a:lnTo>
                      <a:pt x="302640" y="21336"/>
                    </a:lnTo>
                    <a:lnTo>
                      <a:pt x="296799" y="23876"/>
                    </a:lnTo>
                    <a:lnTo>
                      <a:pt x="292100" y="28829"/>
                    </a:lnTo>
                    <a:lnTo>
                      <a:pt x="287274" y="33782"/>
                    </a:lnTo>
                    <a:lnTo>
                      <a:pt x="284988" y="40894"/>
                    </a:lnTo>
                    <a:lnTo>
                      <a:pt x="284988" y="57785"/>
                    </a:lnTo>
                    <a:lnTo>
                      <a:pt x="286765" y="64008"/>
                    </a:lnTo>
                    <a:lnTo>
                      <a:pt x="290322" y="69088"/>
                    </a:lnTo>
                    <a:lnTo>
                      <a:pt x="295021" y="75438"/>
                    </a:lnTo>
                    <a:lnTo>
                      <a:pt x="301243" y="78613"/>
                    </a:lnTo>
                    <a:lnTo>
                      <a:pt x="316229" y="78613"/>
                    </a:lnTo>
                    <a:lnTo>
                      <a:pt x="322072" y="75565"/>
                    </a:lnTo>
                    <a:lnTo>
                      <a:pt x="326771" y="69596"/>
                    </a:lnTo>
                    <a:lnTo>
                      <a:pt x="342264" y="69596"/>
                    </a:lnTo>
                    <a:lnTo>
                      <a:pt x="342264" y="66675"/>
                    </a:lnTo>
                    <a:lnTo>
                      <a:pt x="309879" y="66675"/>
                    </a:lnTo>
                    <a:lnTo>
                      <a:pt x="306959" y="65278"/>
                    </a:lnTo>
                    <a:lnTo>
                      <a:pt x="302133" y="59690"/>
                    </a:lnTo>
                    <a:lnTo>
                      <a:pt x="300863" y="55372"/>
                    </a:lnTo>
                    <a:lnTo>
                      <a:pt x="300863" y="43815"/>
                    </a:lnTo>
                    <a:lnTo>
                      <a:pt x="302133" y="39624"/>
                    </a:lnTo>
                    <a:lnTo>
                      <a:pt x="306959" y="34036"/>
                    </a:lnTo>
                    <a:lnTo>
                      <a:pt x="310006" y="32766"/>
                    </a:lnTo>
                    <a:lnTo>
                      <a:pt x="342264" y="32766"/>
                    </a:lnTo>
                    <a:lnTo>
                      <a:pt x="342264" y="30480"/>
                    </a:lnTo>
                    <a:lnTo>
                      <a:pt x="327660" y="30480"/>
                    </a:lnTo>
                    <a:lnTo>
                      <a:pt x="322961" y="24384"/>
                    </a:lnTo>
                    <a:lnTo>
                      <a:pt x="316991" y="21336"/>
                    </a:lnTo>
                    <a:close/>
                  </a:path>
                  <a:path w="342264" h="101600" extrusionOk="0">
                    <a:moveTo>
                      <a:pt x="342264" y="32766"/>
                    </a:moveTo>
                    <a:lnTo>
                      <a:pt x="317500" y="32766"/>
                    </a:lnTo>
                    <a:lnTo>
                      <a:pt x="320675" y="34163"/>
                    </a:lnTo>
                    <a:lnTo>
                      <a:pt x="325754" y="39751"/>
                    </a:lnTo>
                    <a:lnTo>
                      <a:pt x="326950" y="43815"/>
                    </a:lnTo>
                    <a:lnTo>
                      <a:pt x="327025" y="55372"/>
                    </a:lnTo>
                    <a:lnTo>
                      <a:pt x="325627" y="59563"/>
                    </a:lnTo>
                    <a:lnTo>
                      <a:pt x="320421" y="65278"/>
                    </a:lnTo>
                    <a:lnTo>
                      <a:pt x="317246" y="66675"/>
                    </a:lnTo>
                    <a:lnTo>
                      <a:pt x="342264" y="66675"/>
                    </a:lnTo>
                    <a:lnTo>
                      <a:pt x="342264" y="32766"/>
                    </a:lnTo>
                    <a:close/>
                  </a:path>
                  <a:path w="342264" h="101600" extrusionOk="0">
                    <a:moveTo>
                      <a:pt x="342264" y="22606"/>
                    </a:moveTo>
                    <a:lnTo>
                      <a:pt x="327660" y="22606"/>
                    </a:lnTo>
                    <a:lnTo>
                      <a:pt x="327660" y="30480"/>
                    </a:lnTo>
                    <a:lnTo>
                      <a:pt x="342264" y="30480"/>
                    </a:lnTo>
                    <a:lnTo>
                      <a:pt x="342264" y="226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6" name="Google Shape;346;p11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4535678" y="7261987"/>
                <a:ext cx="1458849" cy="1013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7" name="Google Shape;347;p11"/>
              <p:cNvSpPr/>
              <p:nvPr/>
            </p:nvSpPr>
            <p:spPr>
              <a:xfrm>
                <a:off x="4387342" y="7716393"/>
                <a:ext cx="40005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8734" extrusionOk="0">
                    <a:moveTo>
                      <a:pt x="25527" y="0"/>
                    </a:moveTo>
                    <a:lnTo>
                      <a:pt x="14478" y="0"/>
                    </a:lnTo>
                    <a:lnTo>
                      <a:pt x="9779" y="1904"/>
                    </a:lnTo>
                    <a:lnTo>
                      <a:pt x="5842" y="5587"/>
                    </a:lnTo>
                    <a:lnTo>
                      <a:pt x="1905" y="9397"/>
                    </a:lnTo>
                    <a:lnTo>
                      <a:pt x="0" y="13969"/>
                    </a:lnTo>
                    <a:lnTo>
                      <a:pt x="0" y="24637"/>
                    </a:lnTo>
                    <a:lnTo>
                      <a:pt x="1905" y="29082"/>
                    </a:lnTo>
                    <a:lnTo>
                      <a:pt x="9779" y="36702"/>
                    </a:lnTo>
                    <a:lnTo>
                      <a:pt x="14478" y="38480"/>
                    </a:lnTo>
                    <a:lnTo>
                      <a:pt x="25527" y="38480"/>
                    </a:lnTo>
                    <a:lnTo>
                      <a:pt x="30225" y="36702"/>
                    </a:lnTo>
                    <a:lnTo>
                      <a:pt x="38100" y="29082"/>
                    </a:lnTo>
                    <a:lnTo>
                      <a:pt x="40005" y="24637"/>
                    </a:lnTo>
                    <a:lnTo>
                      <a:pt x="40005" y="19303"/>
                    </a:lnTo>
                    <a:lnTo>
                      <a:pt x="40005" y="13969"/>
                    </a:lnTo>
                    <a:lnTo>
                      <a:pt x="38100" y="9397"/>
                    </a:lnTo>
                    <a:lnTo>
                      <a:pt x="34162" y="5587"/>
                    </a:lnTo>
                    <a:lnTo>
                      <a:pt x="30225" y="1904"/>
                    </a:lnTo>
                    <a:lnTo>
                      <a:pt x="255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1"/>
              <p:cNvSpPr/>
              <p:nvPr/>
            </p:nvSpPr>
            <p:spPr>
              <a:xfrm>
                <a:off x="5318760" y="7761604"/>
                <a:ext cx="119888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1198879" h="309245" extrusionOk="0">
                    <a:moveTo>
                      <a:pt x="11226" y="298450"/>
                    </a:moveTo>
                    <a:lnTo>
                      <a:pt x="0" y="298450"/>
                    </a:lnTo>
                    <a:lnTo>
                      <a:pt x="0" y="309245"/>
                    </a:lnTo>
                    <a:lnTo>
                      <a:pt x="11226" y="309245"/>
                    </a:lnTo>
                    <a:lnTo>
                      <a:pt x="11226" y="298450"/>
                    </a:lnTo>
                    <a:close/>
                  </a:path>
                  <a:path w="1198879" h="309245" extrusionOk="0">
                    <a:moveTo>
                      <a:pt x="1198676" y="0"/>
                    </a:moveTo>
                    <a:lnTo>
                      <a:pt x="1187437" y="0"/>
                    </a:lnTo>
                    <a:lnTo>
                      <a:pt x="1187437" y="10795"/>
                    </a:lnTo>
                    <a:lnTo>
                      <a:pt x="1198676" y="10795"/>
                    </a:lnTo>
                    <a:lnTo>
                      <a:pt x="11986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9" name="Google Shape;349;p11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166489" y="8139683"/>
                <a:ext cx="1821180" cy="985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0" name="Google Shape;350;p11"/>
              <p:cNvSpPr/>
              <p:nvPr/>
            </p:nvSpPr>
            <p:spPr>
              <a:xfrm>
                <a:off x="4387342" y="8325993"/>
                <a:ext cx="40005" cy="3873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38734" extrusionOk="0">
                    <a:moveTo>
                      <a:pt x="25527" y="0"/>
                    </a:moveTo>
                    <a:lnTo>
                      <a:pt x="14478" y="0"/>
                    </a:lnTo>
                    <a:lnTo>
                      <a:pt x="9779" y="1904"/>
                    </a:lnTo>
                    <a:lnTo>
                      <a:pt x="5842" y="5587"/>
                    </a:lnTo>
                    <a:lnTo>
                      <a:pt x="1905" y="9397"/>
                    </a:lnTo>
                    <a:lnTo>
                      <a:pt x="0" y="13969"/>
                    </a:lnTo>
                    <a:lnTo>
                      <a:pt x="0" y="24637"/>
                    </a:lnTo>
                    <a:lnTo>
                      <a:pt x="1905" y="29082"/>
                    </a:lnTo>
                    <a:lnTo>
                      <a:pt x="9779" y="36702"/>
                    </a:lnTo>
                    <a:lnTo>
                      <a:pt x="14478" y="38480"/>
                    </a:lnTo>
                    <a:lnTo>
                      <a:pt x="25527" y="38480"/>
                    </a:lnTo>
                    <a:lnTo>
                      <a:pt x="30225" y="36702"/>
                    </a:lnTo>
                    <a:lnTo>
                      <a:pt x="38100" y="29082"/>
                    </a:lnTo>
                    <a:lnTo>
                      <a:pt x="40005" y="24637"/>
                    </a:lnTo>
                    <a:lnTo>
                      <a:pt x="40005" y="19303"/>
                    </a:lnTo>
                    <a:lnTo>
                      <a:pt x="40005" y="13969"/>
                    </a:lnTo>
                    <a:lnTo>
                      <a:pt x="38100" y="9397"/>
                    </a:lnTo>
                    <a:lnTo>
                      <a:pt x="34162" y="5587"/>
                    </a:lnTo>
                    <a:lnTo>
                      <a:pt x="30225" y="1904"/>
                    </a:lnTo>
                    <a:lnTo>
                      <a:pt x="255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51" name="Google Shape;351;p11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612767" y="8297037"/>
                <a:ext cx="1818640" cy="225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2" name="Google Shape;352;p1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4617339" y="8444483"/>
                <a:ext cx="758825" cy="2308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3" name="Google Shape;353;p11"/>
              <p:cNvSpPr/>
              <p:nvPr/>
            </p:nvSpPr>
            <p:spPr>
              <a:xfrm>
                <a:off x="5327650" y="8534399"/>
                <a:ext cx="104457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1044575" h="158750" extrusionOk="0">
                    <a:moveTo>
                      <a:pt x="984250" y="0"/>
                    </a:moveTo>
                    <a:lnTo>
                      <a:pt x="88900" y="0"/>
                    </a:lnTo>
                    <a:lnTo>
                      <a:pt x="88900" y="6350"/>
                    </a:lnTo>
                    <a:lnTo>
                      <a:pt x="984250" y="6350"/>
                    </a:lnTo>
                    <a:lnTo>
                      <a:pt x="984250" y="0"/>
                    </a:lnTo>
                    <a:close/>
                  </a:path>
                  <a:path w="1044575" h="158750" extrusionOk="0">
                    <a:moveTo>
                      <a:pt x="1022350" y="152400"/>
                    </a:moveTo>
                    <a:lnTo>
                      <a:pt x="0" y="152400"/>
                    </a:lnTo>
                    <a:lnTo>
                      <a:pt x="0" y="158750"/>
                    </a:lnTo>
                    <a:lnTo>
                      <a:pt x="1022350" y="158750"/>
                    </a:lnTo>
                    <a:lnTo>
                      <a:pt x="1022350" y="152400"/>
                    </a:lnTo>
                    <a:close/>
                  </a:path>
                  <a:path w="1044575" h="158750" extrusionOk="0">
                    <a:moveTo>
                      <a:pt x="1043978" y="128905"/>
                    </a:moveTo>
                    <a:lnTo>
                      <a:pt x="1032637" y="128905"/>
                    </a:lnTo>
                    <a:lnTo>
                      <a:pt x="1032637" y="139700"/>
                    </a:lnTo>
                    <a:lnTo>
                      <a:pt x="1043978" y="139700"/>
                    </a:lnTo>
                    <a:lnTo>
                      <a:pt x="1043978" y="1289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54" name="Google Shape;354;p1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597393" y="7556500"/>
              <a:ext cx="215900" cy="333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1"/>
            <p:cNvSpPr txBox="1"/>
            <p:nvPr/>
          </p:nvSpPr>
          <p:spPr>
            <a:xfrm>
              <a:off x="4478145" y="7263938"/>
              <a:ext cx="2341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I’m sorry / I apologise (name/s)  _________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_______ because it  ___________ (affect).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11"/>
          <p:cNvPicPr preferRelativeResize="0"/>
          <p:nvPr/>
        </p:nvPicPr>
        <p:blipFill rotWithShape="1">
          <a:blip r:embed="rId22">
            <a:alphaModFix/>
          </a:blip>
          <a:srcRect l="59214" t="10341" r="14495" b="8755"/>
          <a:stretch/>
        </p:blipFill>
        <p:spPr>
          <a:xfrm>
            <a:off x="1076179" y="1812596"/>
            <a:ext cx="2021657" cy="815150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1"/>
          <p:cNvSpPr txBox="1">
            <a:spLocks noGrp="1"/>
          </p:cNvSpPr>
          <p:nvPr>
            <p:ph type="title"/>
          </p:nvPr>
        </p:nvSpPr>
        <p:spPr>
          <a:xfrm>
            <a:off x="1076179" y="1007409"/>
            <a:ext cx="6118371" cy="4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Calibri"/>
              <a:buNone/>
            </a:pPr>
            <a:r>
              <a:rPr lang="en-US" dirty="0"/>
              <a:t>Restorative Conversation Adaptations</a:t>
            </a:r>
            <a:endParaRPr dirty="0"/>
          </a:p>
        </p:txBody>
      </p:sp>
      <p:sp>
        <p:nvSpPr>
          <p:cNvPr id="358" name="Google Shape;358;p11"/>
          <p:cNvSpPr txBox="1"/>
          <p:nvPr/>
        </p:nvSpPr>
        <p:spPr>
          <a:xfrm>
            <a:off x="4006648" y="9541598"/>
            <a:ext cx="2246631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11176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Adapted from ‘The Early Years Restorative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92075" lvl="0" indent="0" algn="l" rtl="0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Practices Script’ © Jane Langley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806381" y="1618924"/>
            <a:ext cx="2788648" cy="317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Script Neuro Diverse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3878133" y="1618924"/>
            <a:ext cx="2788647" cy="317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Years Script Adaptation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C06C6-0752-F469-B594-1FA280818357}"/>
              </a:ext>
            </a:extLst>
          </p:cNvPr>
          <p:cNvSpPr txBox="1"/>
          <p:nvPr/>
        </p:nvSpPr>
        <p:spPr>
          <a:xfrm>
            <a:off x="3964646" y="2152820"/>
            <a:ext cx="2702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b="1" dirty="0" err="1"/>
              <a:t>Own</a:t>
            </a:r>
            <a:r>
              <a:rPr lang="mi-NZ" b="1" dirty="0"/>
              <a:t> </a:t>
            </a:r>
            <a:r>
              <a:rPr lang="mi-NZ" b="1" dirty="0" err="1"/>
              <a:t>It</a:t>
            </a:r>
            <a:r>
              <a:rPr lang="mi-NZ" b="1" dirty="0"/>
              <a:t> – </a:t>
            </a:r>
            <a:r>
              <a:rPr lang="mi-NZ" b="1" dirty="0" err="1"/>
              <a:t>Fix</a:t>
            </a:r>
            <a:r>
              <a:rPr lang="mi-NZ" b="1" dirty="0"/>
              <a:t> </a:t>
            </a:r>
            <a:r>
              <a:rPr lang="mi-NZ" b="1" dirty="0" err="1"/>
              <a:t>it</a:t>
            </a:r>
            <a:r>
              <a:rPr lang="mi-NZ" b="1" dirty="0"/>
              <a:t> - </a:t>
            </a:r>
            <a:r>
              <a:rPr lang="mi-NZ" b="1" dirty="0" err="1"/>
              <a:t>Learn</a:t>
            </a:r>
            <a:r>
              <a:rPr lang="mi-NZ" b="1" dirty="0"/>
              <a:t> </a:t>
            </a:r>
            <a:r>
              <a:rPr lang="mi-NZ" b="1" dirty="0" err="1"/>
              <a:t>from</a:t>
            </a:r>
            <a:r>
              <a:rPr lang="mi-NZ" b="1" dirty="0"/>
              <a:t> </a:t>
            </a:r>
            <a:r>
              <a:rPr lang="mi-NZ" b="1" dirty="0" err="1"/>
              <a:t>it</a:t>
            </a:r>
            <a:endParaRPr lang="en-NZ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PB4L V4">
      <a:dk1>
        <a:srgbClr val="FFFFFF"/>
      </a:dk1>
      <a:lt1>
        <a:srgbClr val="FFFFFF"/>
      </a:lt1>
      <a:dk2>
        <a:srgbClr val="000000"/>
      </a:dk2>
      <a:lt2>
        <a:srgbClr val="FDF0E9"/>
      </a:lt2>
      <a:accent1>
        <a:srgbClr val="E96524"/>
      </a:accent1>
      <a:accent2>
        <a:srgbClr val="4DB2C3"/>
      </a:accent2>
      <a:accent3>
        <a:srgbClr val="A3CE5E"/>
      </a:accent3>
      <a:accent4>
        <a:srgbClr val="444D83"/>
      </a:accent4>
      <a:accent5>
        <a:srgbClr val="F3B291"/>
      </a:accent5>
      <a:accent6>
        <a:srgbClr val="FDF0E9"/>
      </a:accent6>
      <a:hlink>
        <a:srgbClr val="D1E7AE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013685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F4824F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1646</Words>
  <Application>Microsoft Office PowerPoint</Application>
  <PresentationFormat>Custom</PresentationFormat>
  <Paragraphs>291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Arial</vt:lpstr>
      <vt:lpstr>Times New Roman</vt:lpstr>
      <vt:lpstr>Aptos Black</vt:lpstr>
      <vt:lpstr>Noto Sans Symbols</vt:lpstr>
      <vt:lpstr>White</vt:lpstr>
      <vt:lpstr>PowerPoint Presentation</vt:lpstr>
      <vt:lpstr>PB4L Restorative Practice Kaupapa    </vt:lpstr>
      <vt:lpstr>PowerPoint Presentation</vt:lpstr>
      <vt:lpstr>PowerPoint Presentation</vt:lpstr>
      <vt:lpstr>PowerPoint Presentation</vt:lpstr>
      <vt:lpstr>PowerPoint Presentation</vt:lpstr>
      <vt:lpstr>Ask versus Tell                                               WARM</vt:lpstr>
      <vt:lpstr>PowerPoint Presentation</vt:lpstr>
      <vt:lpstr>Restorative Conversation Adaptations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Chamberlain</dc:creator>
  <cp:lastModifiedBy>Leane Carlson</cp:lastModifiedBy>
  <cp:revision>94</cp:revision>
  <cp:lastPrinted>2023-11-27T01:24:00Z</cp:lastPrinted>
  <dcterms:modified xsi:type="dcterms:W3CDTF">2024-05-06T22:29:51Z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2022-11-28T05:15:06Z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1b2bdd88-8161-4ea8-b5c3-2d5e628c3f99</vt:lpwstr>
  </property>
  <property fmtid="{D5CDD505-2E9C-101B-9397-08002B2CF9AE}" pid="8" name="MSIP_Label_ea60d57e-af5b-4752-ac57-3e4f28ca11dc_ContentBits">
    <vt:lpwstr>0</vt:lpwstr>
  </property>
</Properties>
</file>