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notesMasterIdLst>
    <p:notesMasterId r:id="rId41"/>
  </p:notesMasterIdLst>
  <p:handoutMasterIdLst>
    <p:handoutMasterId r:id="rId42"/>
  </p:handoutMasterIdLst>
  <p:sldIdLst>
    <p:sldId id="293" r:id="rId5"/>
    <p:sldId id="294" r:id="rId6"/>
    <p:sldId id="306" r:id="rId7"/>
    <p:sldId id="4613" r:id="rId8"/>
    <p:sldId id="4614" r:id="rId9"/>
    <p:sldId id="298" r:id="rId10"/>
    <p:sldId id="4615" r:id="rId11"/>
    <p:sldId id="297" r:id="rId12"/>
    <p:sldId id="4616" r:id="rId13"/>
    <p:sldId id="301" r:id="rId14"/>
    <p:sldId id="302" r:id="rId15"/>
    <p:sldId id="303" r:id="rId16"/>
    <p:sldId id="300" r:id="rId17"/>
    <p:sldId id="4605" r:id="rId18"/>
    <p:sldId id="290" r:id="rId19"/>
    <p:sldId id="291" r:id="rId20"/>
    <p:sldId id="299" r:id="rId21"/>
    <p:sldId id="4608" r:id="rId22"/>
    <p:sldId id="4607" r:id="rId23"/>
    <p:sldId id="4612" r:id="rId24"/>
    <p:sldId id="4611" r:id="rId25"/>
    <p:sldId id="4609" r:id="rId26"/>
    <p:sldId id="4604" r:id="rId27"/>
    <p:sldId id="4623" r:id="rId28"/>
    <p:sldId id="4624" r:id="rId29"/>
    <p:sldId id="4625" r:id="rId30"/>
    <p:sldId id="4626" r:id="rId31"/>
    <p:sldId id="4606" r:id="rId32"/>
    <p:sldId id="4627" r:id="rId33"/>
    <p:sldId id="4617" r:id="rId34"/>
    <p:sldId id="4629" r:id="rId35"/>
    <p:sldId id="4619" r:id="rId36"/>
    <p:sldId id="4621" r:id="rId37"/>
    <p:sldId id="4622" r:id="rId38"/>
    <p:sldId id="304" r:id="rId39"/>
    <p:sldId id="269" r:id="rId40"/>
  </p:sldIdLst>
  <p:sldSz cx="12192000" cy="6858000"/>
  <p:notesSz cx="9926638" cy="6797675"/>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279166-7968-6A47-74C8-9177F040555C}" name="Renelle Gronert" initials="RG" userId="S::GronertR@moe.govt.nz::4aad3e24-485c-4e84-b19b-a8d1407834fc" providerId="AD"/>
  <p188:author id="{53AE17AA-12CB-203C-616A-5E646ACB9CEC}" name="Joanne Moyer" initials="JM" userId="S::moyerj@moe.govt.nz::326f5042-97fd-424d-931f-44585394a181" providerId="AD"/>
  <p188:author id="{69ED32B7-849B-60A5-0D0F-B1C964999B58}" name="Julia Henson" initials="JH" userId="S::hensonj@moe.govt.nz::966630d9-b379-4da0-875f-0bc741d125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30541"/>
    <a:srgbClr val="00F2CF"/>
    <a:srgbClr val="009E89"/>
    <a:srgbClr val="B0138E"/>
    <a:srgbClr val="00C0A5"/>
    <a:srgbClr val="663066"/>
    <a:srgbClr val="502650"/>
    <a:srgbClr val="D5D2D6"/>
    <a:srgbClr val="803C80"/>
    <a:srgbClr val="522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F812A-7F63-490A-8892-ED12CA19F5B1}" v="111" dt="2024-06-05T03:53:15.471"/>
    <p1510:client id="{75B7437F-FEE2-4BFF-BABB-00ABD228FF67}" v="50" vWet="52" dt="2024-06-05T02:53:34.111"/>
    <p1510:client id="{A4E60203-1CDE-4250-BFE7-D2F76C577F0D}" v="131" vWet="133" dt="2024-06-05T03:52:54.441"/>
    <p1510:client id="{F3FF3C24-786F-4BF8-8DF9-EC3EFD93763A}" vWet="2" dt="2024-06-05T03:46:13.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Kirby" userId="b59f5fd3-2c2e-433e-ab18-77cbb8e50283" providerId="ADAL" clId="{534F812A-7F63-490A-8892-ED12CA19F5B1}"/>
    <pc:docChg chg="undo redo custSel addSld delSld modSld sldOrd">
      <pc:chgData name="Rachel Kirby" userId="b59f5fd3-2c2e-433e-ab18-77cbb8e50283" providerId="ADAL" clId="{534F812A-7F63-490A-8892-ED12CA19F5B1}" dt="2024-06-05T03:53:15.471" v="945"/>
      <pc:docMkLst>
        <pc:docMk/>
      </pc:docMkLst>
      <pc:sldChg chg="del">
        <pc:chgData name="Rachel Kirby" userId="b59f5fd3-2c2e-433e-ab18-77cbb8e50283" providerId="ADAL" clId="{534F812A-7F63-490A-8892-ED12CA19F5B1}" dt="2024-05-15T03:11:53.701" v="20" actId="47"/>
        <pc:sldMkLst>
          <pc:docMk/>
          <pc:sldMk cId="2130778562" sldId="270"/>
        </pc:sldMkLst>
      </pc:sldChg>
      <pc:sldChg chg="delSp modSp mod">
        <pc:chgData name="Rachel Kirby" userId="b59f5fd3-2c2e-433e-ab18-77cbb8e50283" providerId="ADAL" clId="{534F812A-7F63-490A-8892-ED12CA19F5B1}" dt="2024-05-30T01:42:46.616" v="790"/>
        <pc:sldMkLst>
          <pc:docMk/>
          <pc:sldMk cId="3877752085" sldId="290"/>
        </pc:sldMkLst>
        <pc:spChg chg="mod">
          <ac:chgData name="Rachel Kirby" userId="b59f5fd3-2c2e-433e-ab18-77cbb8e50283" providerId="ADAL" clId="{534F812A-7F63-490A-8892-ED12CA19F5B1}" dt="2024-05-29T01:07:44.428" v="223" actId="207"/>
          <ac:spMkLst>
            <pc:docMk/>
            <pc:sldMk cId="3877752085" sldId="290"/>
            <ac:spMk id="2" creationId="{4C072C7F-1E4C-419A-B59B-463DB00E235D}"/>
          </ac:spMkLst>
        </pc:spChg>
        <pc:spChg chg="del">
          <ac:chgData name="Rachel Kirby" userId="b59f5fd3-2c2e-433e-ab18-77cbb8e50283" providerId="ADAL" clId="{534F812A-7F63-490A-8892-ED12CA19F5B1}" dt="2024-05-29T01:07:21.196" v="221" actId="478"/>
          <ac:spMkLst>
            <pc:docMk/>
            <pc:sldMk cId="3877752085" sldId="290"/>
            <ac:spMk id="4" creationId="{489BB914-4B7D-C54C-5B94-E8002537738F}"/>
          </ac:spMkLst>
        </pc:spChg>
        <pc:graphicFrameChg chg="mod">
          <ac:chgData name="Rachel Kirby" userId="b59f5fd3-2c2e-433e-ab18-77cbb8e50283" providerId="ADAL" clId="{534F812A-7F63-490A-8892-ED12CA19F5B1}" dt="2024-05-30T01:42:46.616" v="790"/>
          <ac:graphicFrameMkLst>
            <pc:docMk/>
            <pc:sldMk cId="3877752085" sldId="290"/>
            <ac:graphicFrameMk id="6" creationId="{1AD2487B-C6B2-42AF-945C-4B376F94BDB6}"/>
          </ac:graphicFrameMkLst>
        </pc:graphicFrameChg>
      </pc:sldChg>
      <pc:sldChg chg="delSp modSp mod">
        <pc:chgData name="Rachel Kirby" userId="b59f5fd3-2c2e-433e-ab18-77cbb8e50283" providerId="ADAL" clId="{534F812A-7F63-490A-8892-ED12CA19F5B1}" dt="2024-05-30T01:17:56.851" v="784" actId="478"/>
        <pc:sldMkLst>
          <pc:docMk/>
          <pc:sldMk cId="4014468699" sldId="291"/>
        </pc:sldMkLst>
        <pc:spChg chg="mod">
          <ac:chgData name="Rachel Kirby" userId="b59f5fd3-2c2e-433e-ab18-77cbb8e50283" providerId="ADAL" clId="{534F812A-7F63-490A-8892-ED12CA19F5B1}" dt="2024-05-29T01:07:57.079" v="224" actId="207"/>
          <ac:spMkLst>
            <pc:docMk/>
            <pc:sldMk cId="4014468699" sldId="291"/>
            <ac:spMk id="2" creationId="{F6510247-01BD-48A7-B243-CAB79D4B0C6C}"/>
          </ac:spMkLst>
        </pc:spChg>
        <pc:spChg chg="del mod">
          <ac:chgData name="Rachel Kirby" userId="b59f5fd3-2c2e-433e-ab18-77cbb8e50283" providerId="ADAL" clId="{534F812A-7F63-490A-8892-ED12CA19F5B1}" dt="2024-05-30T01:17:56.851" v="784" actId="478"/>
          <ac:spMkLst>
            <pc:docMk/>
            <pc:sldMk cId="4014468699" sldId="291"/>
            <ac:spMk id="4" creationId="{E007E317-7598-4078-767C-559554622915}"/>
          </ac:spMkLst>
        </pc:spChg>
      </pc:sldChg>
      <pc:sldChg chg="modSp mod">
        <pc:chgData name="Rachel Kirby" userId="b59f5fd3-2c2e-433e-ab18-77cbb8e50283" providerId="ADAL" clId="{534F812A-7F63-490A-8892-ED12CA19F5B1}" dt="2024-05-15T03:12:38.232" v="53" actId="20577"/>
        <pc:sldMkLst>
          <pc:docMk/>
          <pc:sldMk cId="4105993115" sldId="293"/>
        </pc:sldMkLst>
        <pc:spChg chg="mod">
          <ac:chgData name="Rachel Kirby" userId="b59f5fd3-2c2e-433e-ab18-77cbb8e50283" providerId="ADAL" clId="{534F812A-7F63-490A-8892-ED12CA19F5B1}" dt="2024-05-15T03:12:38.232" v="53" actId="20577"/>
          <ac:spMkLst>
            <pc:docMk/>
            <pc:sldMk cId="4105993115" sldId="293"/>
            <ac:spMk id="2" creationId="{00000000-0000-0000-0000-000000000000}"/>
          </ac:spMkLst>
        </pc:spChg>
      </pc:sldChg>
      <pc:sldChg chg="modSp mod">
        <pc:chgData name="Rachel Kirby" userId="b59f5fd3-2c2e-433e-ab18-77cbb8e50283" providerId="ADAL" clId="{534F812A-7F63-490A-8892-ED12CA19F5B1}" dt="2024-05-27T22:52:20.577" v="217" actId="20577"/>
        <pc:sldMkLst>
          <pc:docMk/>
          <pc:sldMk cId="1931980031" sldId="294"/>
        </pc:sldMkLst>
        <pc:spChg chg="mod">
          <ac:chgData name="Rachel Kirby" userId="b59f5fd3-2c2e-433e-ab18-77cbb8e50283" providerId="ADAL" clId="{534F812A-7F63-490A-8892-ED12CA19F5B1}" dt="2024-05-27T22:52:20.577" v="217" actId="20577"/>
          <ac:spMkLst>
            <pc:docMk/>
            <pc:sldMk cId="1931980031" sldId="294"/>
            <ac:spMk id="3" creationId="{B50A1E3E-58E9-A6F9-05A4-56DD58116756}"/>
          </ac:spMkLst>
        </pc:spChg>
      </pc:sldChg>
      <pc:sldChg chg="modSp mod">
        <pc:chgData name="Rachel Kirby" userId="b59f5fd3-2c2e-433e-ab18-77cbb8e50283" providerId="ADAL" clId="{534F812A-7F63-490A-8892-ED12CA19F5B1}" dt="2024-05-29T21:17:03.478" v="366" actId="255"/>
        <pc:sldMkLst>
          <pc:docMk/>
          <pc:sldMk cId="582715853" sldId="298"/>
        </pc:sldMkLst>
        <pc:spChg chg="mod">
          <ac:chgData name="Rachel Kirby" userId="b59f5fd3-2c2e-433e-ab18-77cbb8e50283" providerId="ADAL" clId="{534F812A-7F63-490A-8892-ED12CA19F5B1}" dt="2024-05-29T21:17:03.478" v="366" actId="255"/>
          <ac:spMkLst>
            <pc:docMk/>
            <pc:sldMk cId="582715853" sldId="298"/>
            <ac:spMk id="5" creationId="{963B78E6-856A-DFFE-8F78-625DFA9BD9DB}"/>
          </ac:spMkLst>
        </pc:spChg>
      </pc:sldChg>
      <pc:sldChg chg="del">
        <pc:chgData name="Rachel Kirby" userId="b59f5fd3-2c2e-433e-ab18-77cbb8e50283" providerId="ADAL" clId="{534F812A-7F63-490A-8892-ED12CA19F5B1}" dt="2024-05-15T03:11:48.906" v="16" actId="47"/>
        <pc:sldMkLst>
          <pc:docMk/>
          <pc:sldMk cId="764447663" sldId="298"/>
        </pc:sldMkLst>
      </pc:sldChg>
      <pc:sldChg chg="del">
        <pc:chgData name="Rachel Kirby" userId="b59f5fd3-2c2e-433e-ab18-77cbb8e50283" providerId="ADAL" clId="{534F812A-7F63-490A-8892-ED12CA19F5B1}" dt="2024-05-15T03:12:21.387" v="39" actId="47"/>
        <pc:sldMkLst>
          <pc:docMk/>
          <pc:sldMk cId="563402251" sldId="299"/>
        </pc:sldMkLst>
      </pc:sldChg>
      <pc:sldChg chg="modSp mod">
        <pc:chgData name="Rachel Kirby" userId="b59f5fd3-2c2e-433e-ab18-77cbb8e50283" providerId="ADAL" clId="{534F812A-7F63-490A-8892-ED12CA19F5B1}" dt="2024-05-29T01:08:02.791" v="225" actId="207"/>
        <pc:sldMkLst>
          <pc:docMk/>
          <pc:sldMk cId="566710227" sldId="299"/>
        </pc:sldMkLst>
        <pc:spChg chg="mod">
          <ac:chgData name="Rachel Kirby" userId="b59f5fd3-2c2e-433e-ab18-77cbb8e50283" providerId="ADAL" clId="{534F812A-7F63-490A-8892-ED12CA19F5B1}" dt="2024-05-29T01:08:02.791" v="225" actId="207"/>
          <ac:spMkLst>
            <pc:docMk/>
            <pc:sldMk cId="566710227" sldId="299"/>
            <ac:spMk id="24" creationId="{B096C9E1-0529-1FA5-81C3-3000F3DA07D1}"/>
          </ac:spMkLst>
        </pc:spChg>
      </pc:sldChg>
      <pc:sldChg chg="modSp mod">
        <pc:chgData name="Rachel Kirby" userId="b59f5fd3-2c2e-433e-ab18-77cbb8e50283" providerId="ADAL" clId="{534F812A-7F63-490A-8892-ED12CA19F5B1}" dt="2024-05-29T03:45:06.964" v="340" actId="14100"/>
        <pc:sldMkLst>
          <pc:docMk/>
          <pc:sldMk cId="912463838" sldId="300"/>
        </pc:sldMkLst>
        <pc:picChg chg="mod">
          <ac:chgData name="Rachel Kirby" userId="b59f5fd3-2c2e-433e-ab18-77cbb8e50283" providerId="ADAL" clId="{534F812A-7F63-490A-8892-ED12CA19F5B1}" dt="2024-05-29T03:45:06.964" v="340" actId="14100"/>
          <ac:picMkLst>
            <pc:docMk/>
            <pc:sldMk cId="912463838" sldId="300"/>
            <ac:picMk id="9" creationId="{7C9177ED-4ED8-1552-AE9A-93B90D584616}"/>
          </ac:picMkLst>
        </pc:picChg>
      </pc:sldChg>
      <pc:sldChg chg="modSp mod">
        <pc:chgData name="Rachel Kirby" userId="b59f5fd3-2c2e-433e-ab18-77cbb8e50283" providerId="ADAL" clId="{534F812A-7F63-490A-8892-ED12CA19F5B1}" dt="2024-06-05T03:49:23.552" v="914" actId="20577"/>
        <pc:sldMkLst>
          <pc:docMk/>
          <pc:sldMk cId="1453671515" sldId="306"/>
        </pc:sldMkLst>
        <pc:spChg chg="mod">
          <ac:chgData name="Rachel Kirby" userId="b59f5fd3-2c2e-433e-ab18-77cbb8e50283" providerId="ADAL" clId="{534F812A-7F63-490A-8892-ED12CA19F5B1}" dt="2024-05-27T22:34:38.270" v="133"/>
          <ac:spMkLst>
            <pc:docMk/>
            <pc:sldMk cId="1453671515" sldId="306"/>
            <ac:spMk id="2" creationId="{9ED827FE-F658-5437-43CF-7A8ACAAA7979}"/>
          </ac:spMkLst>
        </pc:spChg>
        <pc:spChg chg="mod">
          <ac:chgData name="Rachel Kirby" userId="b59f5fd3-2c2e-433e-ab18-77cbb8e50283" providerId="ADAL" clId="{534F812A-7F63-490A-8892-ED12CA19F5B1}" dt="2024-06-05T03:49:23.552" v="914" actId="20577"/>
          <ac:spMkLst>
            <pc:docMk/>
            <pc:sldMk cId="1453671515" sldId="306"/>
            <ac:spMk id="4" creationId="{F01BC24A-8290-F579-443A-AACEEE83FB5B}"/>
          </ac:spMkLst>
        </pc:spChg>
      </pc:sldChg>
      <pc:sldChg chg="del">
        <pc:chgData name="Rachel Kirby" userId="b59f5fd3-2c2e-433e-ab18-77cbb8e50283" providerId="ADAL" clId="{534F812A-7F63-490A-8892-ED12CA19F5B1}" dt="2024-05-15T03:11:52.704" v="18" actId="47"/>
        <pc:sldMkLst>
          <pc:docMk/>
          <pc:sldMk cId="2992085284" sldId="307"/>
        </pc:sldMkLst>
      </pc:sldChg>
      <pc:sldChg chg="del">
        <pc:chgData name="Rachel Kirby" userId="b59f5fd3-2c2e-433e-ab18-77cbb8e50283" providerId="ADAL" clId="{534F812A-7F63-490A-8892-ED12CA19F5B1}" dt="2024-05-15T03:11:44.478" v="11" actId="47"/>
        <pc:sldMkLst>
          <pc:docMk/>
          <pc:sldMk cId="2304679424" sldId="308"/>
        </pc:sldMkLst>
      </pc:sldChg>
      <pc:sldChg chg="del">
        <pc:chgData name="Rachel Kirby" userId="b59f5fd3-2c2e-433e-ab18-77cbb8e50283" providerId="ADAL" clId="{534F812A-7F63-490A-8892-ED12CA19F5B1}" dt="2024-05-15T03:11:49.443" v="17" actId="47"/>
        <pc:sldMkLst>
          <pc:docMk/>
          <pc:sldMk cId="1398503624" sldId="309"/>
        </pc:sldMkLst>
      </pc:sldChg>
      <pc:sldChg chg="del">
        <pc:chgData name="Rachel Kirby" userId="b59f5fd3-2c2e-433e-ab18-77cbb8e50283" providerId="ADAL" clId="{534F812A-7F63-490A-8892-ED12CA19F5B1}" dt="2024-05-15T03:12:20.979" v="38" actId="47"/>
        <pc:sldMkLst>
          <pc:docMk/>
          <pc:sldMk cId="636324030" sldId="310"/>
        </pc:sldMkLst>
      </pc:sldChg>
      <pc:sldChg chg="del">
        <pc:chgData name="Rachel Kirby" userId="b59f5fd3-2c2e-433e-ab18-77cbb8e50283" providerId="ADAL" clId="{534F812A-7F63-490A-8892-ED12CA19F5B1}" dt="2024-05-15T03:11:47.018" v="15" actId="47"/>
        <pc:sldMkLst>
          <pc:docMk/>
          <pc:sldMk cId="1768439674" sldId="312"/>
        </pc:sldMkLst>
      </pc:sldChg>
      <pc:sldChg chg="del">
        <pc:chgData name="Rachel Kirby" userId="b59f5fd3-2c2e-433e-ab18-77cbb8e50283" providerId="ADAL" clId="{534F812A-7F63-490A-8892-ED12CA19F5B1}" dt="2024-05-15T03:11:46.013" v="13" actId="47"/>
        <pc:sldMkLst>
          <pc:docMk/>
          <pc:sldMk cId="1163379185" sldId="314"/>
        </pc:sldMkLst>
      </pc:sldChg>
      <pc:sldChg chg="del">
        <pc:chgData name="Rachel Kirby" userId="b59f5fd3-2c2e-433e-ab18-77cbb8e50283" providerId="ADAL" clId="{534F812A-7F63-490A-8892-ED12CA19F5B1}" dt="2024-05-15T03:12:24.911" v="46" actId="47"/>
        <pc:sldMkLst>
          <pc:docMk/>
          <pc:sldMk cId="16847905" sldId="318"/>
        </pc:sldMkLst>
      </pc:sldChg>
      <pc:sldChg chg="del">
        <pc:chgData name="Rachel Kirby" userId="b59f5fd3-2c2e-433e-ab18-77cbb8e50283" providerId="ADAL" clId="{534F812A-7F63-490A-8892-ED12CA19F5B1}" dt="2024-05-15T03:12:24.046" v="44" actId="47"/>
        <pc:sldMkLst>
          <pc:docMk/>
          <pc:sldMk cId="2304645910" sldId="323"/>
        </pc:sldMkLst>
      </pc:sldChg>
      <pc:sldChg chg="del">
        <pc:chgData name="Rachel Kirby" userId="b59f5fd3-2c2e-433e-ab18-77cbb8e50283" providerId="ADAL" clId="{534F812A-7F63-490A-8892-ED12CA19F5B1}" dt="2024-05-15T03:12:24.490" v="45" actId="47"/>
        <pc:sldMkLst>
          <pc:docMk/>
          <pc:sldMk cId="3681315183" sldId="324"/>
        </pc:sldMkLst>
      </pc:sldChg>
      <pc:sldChg chg="del">
        <pc:chgData name="Rachel Kirby" userId="b59f5fd3-2c2e-433e-ab18-77cbb8e50283" providerId="ADAL" clId="{534F812A-7F63-490A-8892-ED12CA19F5B1}" dt="2024-05-15T03:12:22.508" v="41" actId="47"/>
        <pc:sldMkLst>
          <pc:docMk/>
          <pc:sldMk cId="3960569355" sldId="326"/>
        </pc:sldMkLst>
      </pc:sldChg>
      <pc:sldChg chg="del">
        <pc:chgData name="Rachel Kirby" userId="b59f5fd3-2c2e-433e-ab18-77cbb8e50283" providerId="ADAL" clId="{534F812A-7F63-490A-8892-ED12CA19F5B1}" dt="2024-05-15T03:12:23.014" v="42" actId="47"/>
        <pc:sldMkLst>
          <pc:docMk/>
          <pc:sldMk cId="837283167" sldId="327"/>
        </pc:sldMkLst>
      </pc:sldChg>
      <pc:sldChg chg="modSp del mod">
        <pc:chgData name="Rachel Kirby" userId="b59f5fd3-2c2e-433e-ab18-77cbb8e50283" providerId="ADAL" clId="{534F812A-7F63-490A-8892-ED12CA19F5B1}" dt="2024-05-29T21:41:01.463" v="424" actId="2696"/>
        <pc:sldMkLst>
          <pc:docMk/>
          <pc:sldMk cId="825189904" sldId="498"/>
        </pc:sldMkLst>
        <pc:spChg chg="mod">
          <ac:chgData name="Rachel Kirby" userId="b59f5fd3-2c2e-433e-ab18-77cbb8e50283" providerId="ADAL" clId="{534F812A-7F63-490A-8892-ED12CA19F5B1}" dt="2024-05-29T21:32:48.770" v="383" actId="403"/>
          <ac:spMkLst>
            <pc:docMk/>
            <pc:sldMk cId="825189904" sldId="498"/>
            <ac:spMk id="2" creationId="{86F2A47E-4D57-9724-3095-3A3C82D5D4B0}"/>
          </ac:spMkLst>
        </pc:spChg>
        <pc:spChg chg="mod">
          <ac:chgData name="Rachel Kirby" userId="b59f5fd3-2c2e-433e-ab18-77cbb8e50283" providerId="ADAL" clId="{534F812A-7F63-490A-8892-ED12CA19F5B1}" dt="2024-05-29T21:32:21.356" v="380" actId="207"/>
          <ac:spMkLst>
            <pc:docMk/>
            <pc:sldMk cId="825189904" sldId="498"/>
            <ac:spMk id="3" creationId="{273F2F59-2713-5A2B-C79E-DAFF101E2108}"/>
          </ac:spMkLst>
        </pc:spChg>
        <pc:spChg chg="mod">
          <ac:chgData name="Rachel Kirby" userId="b59f5fd3-2c2e-433e-ab18-77cbb8e50283" providerId="ADAL" clId="{534F812A-7F63-490A-8892-ED12CA19F5B1}" dt="2024-05-29T21:34:13.842" v="392" actId="1076"/>
          <ac:spMkLst>
            <pc:docMk/>
            <pc:sldMk cId="825189904" sldId="498"/>
            <ac:spMk id="6" creationId="{46EDA28F-9048-2ABF-EF79-7C7401932663}"/>
          </ac:spMkLst>
        </pc:spChg>
        <pc:picChg chg="mod">
          <ac:chgData name="Rachel Kirby" userId="b59f5fd3-2c2e-433e-ab18-77cbb8e50283" providerId="ADAL" clId="{534F812A-7F63-490A-8892-ED12CA19F5B1}" dt="2024-05-29T21:32:57.356" v="386" actId="1076"/>
          <ac:picMkLst>
            <pc:docMk/>
            <pc:sldMk cId="825189904" sldId="498"/>
            <ac:picMk id="4" creationId="{CB064D17-3498-06D4-B34D-210D10D8AEB2}"/>
          </ac:picMkLst>
        </pc:picChg>
      </pc:sldChg>
      <pc:sldChg chg="del">
        <pc:chgData name="Rachel Kirby" userId="b59f5fd3-2c2e-433e-ab18-77cbb8e50283" providerId="ADAL" clId="{534F812A-7F63-490A-8892-ED12CA19F5B1}" dt="2024-05-29T21:47:26.833" v="462" actId="2696"/>
        <pc:sldMkLst>
          <pc:docMk/>
          <pc:sldMk cId="2704341044" sldId="499"/>
        </pc:sldMkLst>
      </pc:sldChg>
      <pc:sldChg chg="del">
        <pc:chgData name="Rachel Kirby" userId="b59f5fd3-2c2e-433e-ab18-77cbb8e50283" providerId="ADAL" clId="{534F812A-7F63-490A-8892-ED12CA19F5B1}" dt="2024-05-29T22:12:58.336" v="532" actId="47"/>
        <pc:sldMkLst>
          <pc:docMk/>
          <pc:sldMk cId="4163122372" sldId="500"/>
        </pc:sldMkLst>
      </pc:sldChg>
      <pc:sldChg chg="modSp del mod">
        <pc:chgData name="Rachel Kirby" userId="b59f5fd3-2c2e-433e-ab18-77cbb8e50283" providerId="ADAL" clId="{534F812A-7F63-490A-8892-ED12CA19F5B1}" dt="2024-05-29T21:52:07.762" v="505" actId="2696"/>
        <pc:sldMkLst>
          <pc:docMk/>
          <pc:sldMk cId="2537051933" sldId="505"/>
        </pc:sldMkLst>
        <pc:spChg chg="mod">
          <ac:chgData name="Rachel Kirby" userId="b59f5fd3-2c2e-433e-ab18-77cbb8e50283" providerId="ADAL" clId="{534F812A-7F63-490A-8892-ED12CA19F5B1}" dt="2024-05-29T21:48:40.002" v="482" actId="1076"/>
          <ac:spMkLst>
            <pc:docMk/>
            <pc:sldMk cId="2537051933" sldId="505"/>
            <ac:spMk id="2" creationId="{63FEBF3B-D646-3FDC-30A5-45BF79738AC2}"/>
          </ac:spMkLst>
        </pc:spChg>
        <pc:picChg chg="mod">
          <ac:chgData name="Rachel Kirby" userId="b59f5fd3-2c2e-433e-ab18-77cbb8e50283" providerId="ADAL" clId="{534F812A-7F63-490A-8892-ED12CA19F5B1}" dt="2024-05-29T21:47:44.328" v="465" actId="1440"/>
          <ac:picMkLst>
            <pc:docMk/>
            <pc:sldMk cId="2537051933" sldId="505"/>
            <ac:picMk id="4" creationId="{A2A11DA3-F00A-EBF4-486D-D084E13CEB75}"/>
          </ac:picMkLst>
        </pc:picChg>
        <pc:picChg chg="mod">
          <ac:chgData name="Rachel Kirby" userId="b59f5fd3-2c2e-433e-ab18-77cbb8e50283" providerId="ADAL" clId="{534F812A-7F63-490A-8892-ED12CA19F5B1}" dt="2024-05-29T21:47:50.920" v="467" actId="1076"/>
          <ac:picMkLst>
            <pc:docMk/>
            <pc:sldMk cId="2537051933" sldId="505"/>
            <ac:picMk id="5" creationId="{576311E1-E94D-51F8-4621-61ED9961B97B}"/>
          </ac:picMkLst>
        </pc:picChg>
        <pc:picChg chg="mod">
          <ac:chgData name="Rachel Kirby" userId="b59f5fd3-2c2e-433e-ab18-77cbb8e50283" providerId="ADAL" clId="{534F812A-7F63-490A-8892-ED12CA19F5B1}" dt="2024-05-29T21:47:46.404" v="466" actId="1440"/>
          <ac:picMkLst>
            <pc:docMk/>
            <pc:sldMk cId="2537051933" sldId="505"/>
            <ac:picMk id="6" creationId="{33551CB4-A24D-983E-8A65-5B16A137097A}"/>
          </ac:picMkLst>
        </pc:picChg>
      </pc:sldChg>
      <pc:sldChg chg="del">
        <pc:chgData name="Rachel Kirby" userId="b59f5fd3-2c2e-433e-ab18-77cbb8e50283" providerId="ADAL" clId="{534F812A-7F63-490A-8892-ED12CA19F5B1}" dt="2024-05-29T21:54:46.996" v="522" actId="2696"/>
        <pc:sldMkLst>
          <pc:docMk/>
          <pc:sldMk cId="3880958503" sldId="506"/>
        </pc:sldMkLst>
      </pc:sldChg>
      <pc:sldChg chg="del">
        <pc:chgData name="Rachel Kirby" userId="b59f5fd3-2c2e-433e-ab18-77cbb8e50283" providerId="ADAL" clId="{534F812A-7F63-490A-8892-ED12CA19F5B1}" dt="2024-05-15T03:12:21.897" v="40" actId="47"/>
        <pc:sldMkLst>
          <pc:docMk/>
          <pc:sldMk cId="773756898" sldId="1479"/>
        </pc:sldMkLst>
      </pc:sldChg>
      <pc:sldChg chg="del">
        <pc:chgData name="Rachel Kirby" userId="b59f5fd3-2c2e-433e-ab18-77cbb8e50283" providerId="ADAL" clId="{534F812A-7F63-490A-8892-ED12CA19F5B1}" dt="2024-05-15T03:11:55.690" v="25" actId="47"/>
        <pc:sldMkLst>
          <pc:docMk/>
          <pc:sldMk cId="2932088666" sldId="4587"/>
        </pc:sldMkLst>
      </pc:sldChg>
      <pc:sldChg chg="modSp mod ord">
        <pc:chgData name="Rachel Kirby" userId="b59f5fd3-2c2e-433e-ab18-77cbb8e50283" providerId="ADAL" clId="{534F812A-7F63-490A-8892-ED12CA19F5B1}" dt="2024-06-05T03:53:15.471" v="945"/>
        <pc:sldMkLst>
          <pc:docMk/>
          <pc:sldMk cId="282197845" sldId="4604"/>
        </pc:sldMkLst>
        <pc:spChg chg="mod">
          <ac:chgData name="Rachel Kirby" userId="b59f5fd3-2c2e-433e-ab18-77cbb8e50283" providerId="ADAL" clId="{534F812A-7F63-490A-8892-ED12CA19F5B1}" dt="2024-05-27T22:38:05.722" v="165"/>
          <ac:spMkLst>
            <pc:docMk/>
            <pc:sldMk cId="282197845" sldId="4604"/>
            <ac:spMk id="2" creationId="{9ED827FE-F658-5437-43CF-7A8ACAAA7979}"/>
          </ac:spMkLst>
        </pc:spChg>
        <pc:spChg chg="mod">
          <ac:chgData name="Rachel Kirby" userId="b59f5fd3-2c2e-433e-ab18-77cbb8e50283" providerId="ADAL" clId="{534F812A-7F63-490A-8892-ED12CA19F5B1}" dt="2024-06-05T03:53:15.471" v="945"/>
          <ac:spMkLst>
            <pc:docMk/>
            <pc:sldMk cId="282197845" sldId="4604"/>
            <ac:spMk id="4" creationId="{F01BC24A-8290-F579-443A-AACEEE83FB5B}"/>
          </ac:spMkLst>
        </pc:spChg>
      </pc:sldChg>
      <pc:sldChg chg="modSp new mod ord">
        <pc:chgData name="Rachel Kirby" userId="b59f5fd3-2c2e-433e-ab18-77cbb8e50283" providerId="ADAL" clId="{534F812A-7F63-490A-8892-ED12CA19F5B1}" dt="2024-06-05T03:47:45.839" v="887"/>
        <pc:sldMkLst>
          <pc:docMk/>
          <pc:sldMk cId="367807333" sldId="4605"/>
        </pc:sldMkLst>
        <pc:spChg chg="mod">
          <ac:chgData name="Rachel Kirby" userId="b59f5fd3-2c2e-433e-ab18-77cbb8e50283" providerId="ADAL" clId="{534F812A-7F63-490A-8892-ED12CA19F5B1}" dt="2024-05-27T22:36:42.720" v="153" actId="14100"/>
          <ac:spMkLst>
            <pc:docMk/>
            <pc:sldMk cId="367807333" sldId="4605"/>
            <ac:spMk id="2" creationId="{6C040883-07FE-5F54-72BE-F60CC42F43AD}"/>
          </ac:spMkLst>
        </pc:spChg>
        <pc:spChg chg="mod">
          <ac:chgData name="Rachel Kirby" userId="b59f5fd3-2c2e-433e-ab18-77cbb8e50283" providerId="ADAL" clId="{534F812A-7F63-490A-8892-ED12CA19F5B1}" dt="2024-05-27T22:36:58.838" v="159" actId="20577"/>
          <ac:spMkLst>
            <pc:docMk/>
            <pc:sldMk cId="367807333" sldId="4605"/>
            <ac:spMk id="3" creationId="{01A920A4-A2D2-C28B-E3DC-0FD65E8BE1FE}"/>
          </ac:spMkLst>
        </pc:spChg>
        <pc:spChg chg="mod">
          <ac:chgData name="Rachel Kirby" userId="b59f5fd3-2c2e-433e-ab18-77cbb8e50283" providerId="ADAL" clId="{534F812A-7F63-490A-8892-ED12CA19F5B1}" dt="2024-06-05T03:47:45.839" v="887"/>
          <ac:spMkLst>
            <pc:docMk/>
            <pc:sldMk cId="367807333" sldId="4605"/>
            <ac:spMk id="4" creationId="{B0C9600E-366E-1269-B6DF-0D07ED8A37F1}"/>
          </ac:spMkLst>
        </pc:spChg>
      </pc:sldChg>
      <pc:sldChg chg="del">
        <pc:chgData name="Rachel Kirby" userId="b59f5fd3-2c2e-433e-ab18-77cbb8e50283" providerId="ADAL" clId="{534F812A-7F63-490A-8892-ED12CA19F5B1}" dt="2024-05-15T03:11:54.835" v="23" actId="47"/>
        <pc:sldMkLst>
          <pc:docMk/>
          <pc:sldMk cId="531780166" sldId="4605"/>
        </pc:sldMkLst>
      </pc:sldChg>
      <pc:sldChg chg="modSp add mod">
        <pc:chgData name="Rachel Kirby" userId="b59f5fd3-2c2e-433e-ab18-77cbb8e50283" providerId="ADAL" clId="{534F812A-7F63-490A-8892-ED12CA19F5B1}" dt="2024-06-05T03:53:05.235" v="944" actId="313"/>
        <pc:sldMkLst>
          <pc:docMk/>
          <pc:sldMk cId="2229928186" sldId="4606"/>
        </pc:sldMkLst>
        <pc:spChg chg="mod">
          <ac:chgData name="Rachel Kirby" userId="b59f5fd3-2c2e-433e-ab18-77cbb8e50283" providerId="ADAL" clId="{534F812A-7F63-490A-8892-ED12CA19F5B1}" dt="2024-05-27T22:39:56.711" v="167"/>
          <ac:spMkLst>
            <pc:docMk/>
            <pc:sldMk cId="2229928186" sldId="4606"/>
            <ac:spMk id="2" creationId="{9ED827FE-F658-5437-43CF-7A8ACAAA7979}"/>
          </ac:spMkLst>
        </pc:spChg>
        <pc:spChg chg="mod">
          <ac:chgData name="Rachel Kirby" userId="b59f5fd3-2c2e-433e-ab18-77cbb8e50283" providerId="ADAL" clId="{534F812A-7F63-490A-8892-ED12CA19F5B1}" dt="2024-06-05T03:53:05.235" v="944" actId="313"/>
          <ac:spMkLst>
            <pc:docMk/>
            <pc:sldMk cId="2229928186" sldId="4606"/>
            <ac:spMk id="4" creationId="{F01BC24A-8290-F579-443A-AACEEE83FB5B}"/>
          </ac:spMkLst>
        </pc:spChg>
      </pc:sldChg>
      <pc:sldChg chg="modSp mod">
        <pc:chgData name="Rachel Kirby" userId="b59f5fd3-2c2e-433e-ab18-77cbb8e50283" providerId="ADAL" clId="{534F812A-7F63-490A-8892-ED12CA19F5B1}" dt="2024-05-29T01:09:09.978" v="229" actId="14100"/>
        <pc:sldMkLst>
          <pc:docMk/>
          <pc:sldMk cId="2894426527" sldId="4607"/>
        </pc:sldMkLst>
        <pc:spChg chg="mod">
          <ac:chgData name="Rachel Kirby" userId="b59f5fd3-2c2e-433e-ab18-77cbb8e50283" providerId="ADAL" clId="{534F812A-7F63-490A-8892-ED12CA19F5B1}" dt="2024-05-27T22:54:12.813" v="218" actId="27636"/>
          <ac:spMkLst>
            <pc:docMk/>
            <pc:sldMk cId="2894426527" sldId="4607"/>
            <ac:spMk id="4" creationId="{DB857A43-486A-ED48-1934-F090B76382B9}"/>
          </ac:spMkLst>
        </pc:spChg>
        <pc:spChg chg="mod">
          <ac:chgData name="Rachel Kirby" userId="b59f5fd3-2c2e-433e-ab18-77cbb8e50283" providerId="ADAL" clId="{534F812A-7F63-490A-8892-ED12CA19F5B1}" dt="2024-05-29T01:09:00.734" v="228" actId="207"/>
          <ac:spMkLst>
            <pc:docMk/>
            <pc:sldMk cId="2894426527" sldId="4607"/>
            <ac:spMk id="5" creationId="{AB6ECA62-2C4C-5A09-5787-E744C441069D}"/>
          </ac:spMkLst>
        </pc:spChg>
        <pc:spChg chg="mod">
          <ac:chgData name="Rachel Kirby" userId="b59f5fd3-2c2e-433e-ab18-77cbb8e50283" providerId="ADAL" clId="{534F812A-7F63-490A-8892-ED12CA19F5B1}" dt="2024-05-29T01:09:09.978" v="229" actId="14100"/>
          <ac:spMkLst>
            <pc:docMk/>
            <pc:sldMk cId="2894426527" sldId="4607"/>
            <ac:spMk id="6" creationId="{57563B58-0890-9BC8-74E6-B1F6641E3A3F}"/>
          </ac:spMkLst>
        </pc:spChg>
      </pc:sldChg>
      <pc:sldChg chg="modSp mod">
        <pc:chgData name="Rachel Kirby" userId="b59f5fd3-2c2e-433e-ab18-77cbb8e50283" providerId="ADAL" clId="{534F812A-7F63-490A-8892-ED12CA19F5B1}" dt="2024-05-29T21:14:58.150" v="348" actId="1076"/>
        <pc:sldMkLst>
          <pc:docMk/>
          <pc:sldMk cId="3625945568" sldId="4608"/>
        </pc:sldMkLst>
        <pc:spChg chg="mod">
          <ac:chgData name="Rachel Kirby" userId="b59f5fd3-2c2e-433e-ab18-77cbb8e50283" providerId="ADAL" clId="{534F812A-7F63-490A-8892-ED12CA19F5B1}" dt="2024-05-29T01:08:52.178" v="227" actId="207"/>
          <ac:spMkLst>
            <pc:docMk/>
            <pc:sldMk cId="3625945568" sldId="4608"/>
            <ac:spMk id="2" creationId="{7B62730D-45F9-CF26-1F7D-AEDBDC745208}"/>
          </ac:spMkLst>
        </pc:spChg>
        <pc:spChg chg="mod">
          <ac:chgData name="Rachel Kirby" userId="b59f5fd3-2c2e-433e-ab18-77cbb8e50283" providerId="ADAL" clId="{534F812A-7F63-490A-8892-ED12CA19F5B1}" dt="2024-05-29T21:14:14.934" v="342" actId="1076"/>
          <ac:spMkLst>
            <pc:docMk/>
            <pc:sldMk cId="3625945568" sldId="4608"/>
            <ac:spMk id="3" creationId="{BF4C991B-0253-ECF0-F3B4-24096DC921F3}"/>
          </ac:spMkLst>
        </pc:spChg>
        <pc:spChg chg="mod">
          <ac:chgData name="Rachel Kirby" userId="b59f5fd3-2c2e-433e-ab18-77cbb8e50283" providerId="ADAL" clId="{534F812A-7F63-490A-8892-ED12CA19F5B1}" dt="2024-05-29T21:14:42.446" v="346" actId="1076"/>
          <ac:spMkLst>
            <pc:docMk/>
            <pc:sldMk cId="3625945568" sldId="4608"/>
            <ac:spMk id="11" creationId="{6310980A-5994-4C9B-9377-87A6F98BD635}"/>
          </ac:spMkLst>
        </pc:spChg>
        <pc:graphicFrameChg chg="mod">
          <ac:chgData name="Rachel Kirby" userId="b59f5fd3-2c2e-433e-ab18-77cbb8e50283" providerId="ADAL" clId="{534F812A-7F63-490A-8892-ED12CA19F5B1}" dt="2024-05-29T01:08:41.251" v="226" actId="1076"/>
          <ac:graphicFrameMkLst>
            <pc:docMk/>
            <pc:sldMk cId="3625945568" sldId="4608"/>
            <ac:graphicFrameMk id="6" creationId="{5B7213B5-0118-D07D-F5A1-635ED58E7D7B}"/>
          </ac:graphicFrameMkLst>
        </pc:graphicFrameChg>
        <pc:graphicFrameChg chg="mod">
          <ac:chgData name="Rachel Kirby" userId="b59f5fd3-2c2e-433e-ab18-77cbb8e50283" providerId="ADAL" clId="{534F812A-7F63-490A-8892-ED12CA19F5B1}" dt="2024-05-29T21:14:58.150" v="348" actId="1076"/>
          <ac:graphicFrameMkLst>
            <pc:docMk/>
            <pc:sldMk cId="3625945568" sldId="4608"/>
            <ac:graphicFrameMk id="8" creationId="{C8B07B43-686E-8E45-B214-D54CE0194FD5}"/>
          </ac:graphicFrameMkLst>
        </pc:graphicFrameChg>
        <pc:graphicFrameChg chg="mod">
          <ac:chgData name="Rachel Kirby" userId="b59f5fd3-2c2e-433e-ab18-77cbb8e50283" providerId="ADAL" clId="{534F812A-7F63-490A-8892-ED12CA19F5B1}" dt="2024-05-29T21:14:32.142" v="345" actId="1076"/>
          <ac:graphicFrameMkLst>
            <pc:docMk/>
            <pc:sldMk cId="3625945568" sldId="4608"/>
            <ac:graphicFrameMk id="10" creationId="{98AF1947-73EF-4974-4EE5-F171FB2BD84D}"/>
          </ac:graphicFrameMkLst>
        </pc:graphicFrameChg>
      </pc:sldChg>
      <pc:sldChg chg="del">
        <pc:chgData name="Rachel Kirby" userId="b59f5fd3-2c2e-433e-ab18-77cbb8e50283" providerId="ADAL" clId="{534F812A-7F63-490A-8892-ED12CA19F5B1}" dt="2024-05-15T03:11:55.245" v="24" actId="47"/>
        <pc:sldMkLst>
          <pc:docMk/>
          <pc:sldMk cId="1351097114" sldId="4609"/>
        </pc:sldMkLst>
      </pc:sldChg>
      <pc:sldChg chg="addSp delSp modSp mod">
        <pc:chgData name="Rachel Kirby" userId="b59f5fd3-2c2e-433e-ab18-77cbb8e50283" providerId="ADAL" clId="{534F812A-7F63-490A-8892-ED12CA19F5B1}" dt="2024-05-29T02:27:43.750" v="337" actId="1076"/>
        <pc:sldMkLst>
          <pc:docMk/>
          <pc:sldMk cId="3765348693" sldId="4609"/>
        </pc:sldMkLst>
        <pc:spChg chg="mod">
          <ac:chgData name="Rachel Kirby" userId="b59f5fd3-2c2e-433e-ab18-77cbb8e50283" providerId="ADAL" clId="{534F812A-7F63-490A-8892-ED12CA19F5B1}" dt="2024-05-29T01:56:48.316" v="290" actId="113"/>
          <ac:spMkLst>
            <pc:docMk/>
            <pc:sldMk cId="3765348693" sldId="4609"/>
            <ac:spMk id="2" creationId="{970F147A-E087-2B0E-45FA-D13D97ACAAB7}"/>
          </ac:spMkLst>
        </pc:spChg>
        <pc:spChg chg="mod">
          <ac:chgData name="Rachel Kirby" userId="b59f5fd3-2c2e-433e-ab18-77cbb8e50283" providerId="ADAL" clId="{534F812A-7F63-490A-8892-ED12CA19F5B1}" dt="2024-05-29T02:27:41.350" v="336" actId="1076"/>
          <ac:spMkLst>
            <pc:docMk/>
            <pc:sldMk cId="3765348693" sldId="4609"/>
            <ac:spMk id="3" creationId="{BAFF294B-1B1F-A017-CAC7-FCB6C23A7198}"/>
          </ac:spMkLst>
        </pc:spChg>
        <pc:spChg chg="add del mod">
          <ac:chgData name="Rachel Kirby" userId="b59f5fd3-2c2e-433e-ab18-77cbb8e50283" providerId="ADAL" clId="{534F812A-7F63-490A-8892-ED12CA19F5B1}" dt="2024-05-29T02:27:43.750" v="337" actId="1076"/>
          <ac:spMkLst>
            <pc:docMk/>
            <pc:sldMk cId="3765348693" sldId="4609"/>
            <ac:spMk id="4" creationId="{E4D57672-72F9-72B9-E5B8-301AE6D1E5F6}"/>
          </ac:spMkLst>
        </pc:spChg>
      </pc:sldChg>
      <pc:sldChg chg="del">
        <pc:chgData name="Rachel Kirby" userId="b59f5fd3-2c2e-433e-ab18-77cbb8e50283" providerId="ADAL" clId="{534F812A-7F63-490A-8892-ED12CA19F5B1}" dt="2024-05-15T03:11:53.260" v="19" actId="47"/>
        <pc:sldMkLst>
          <pc:docMk/>
          <pc:sldMk cId="2584394695" sldId="4610"/>
        </pc:sldMkLst>
      </pc:sldChg>
      <pc:sldChg chg="modSp mod">
        <pc:chgData name="Rachel Kirby" userId="b59f5fd3-2c2e-433e-ab18-77cbb8e50283" providerId="ADAL" clId="{534F812A-7F63-490A-8892-ED12CA19F5B1}" dt="2024-05-29T21:28:46.541" v="368" actId="255"/>
        <pc:sldMkLst>
          <pc:docMk/>
          <pc:sldMk cId="1102999604" sldId="4611"/>
        </pc:sldMkLst>
        <pc:spChg chg="mod">
          <ac:chgData name="Rachel Kirby" userId="b59f5fd3-2c2e-433e-ab18-77cbb8e50283" providerId="ADAL" clId="{534F812A-7F63-490A-8892-ED12CA19F5B1}" dt="2024-05-29T01:35:33.704" v="237" actId="207"/>
          <ac:spMkLst>
            <pc:docMk/>
            <pc:sldMk cId="1102999604" sldId="4611"/>
            <ac:spMk id="2" creationId="{1671667F-7131-9C8A-FD55-15F4813CBC57}"/>
          </ac:spMkLst>
        </pc:spChg>
        <pc:spChg chg="mod">
          <ac:chgData name="Rachel Kirby" userId="b59f5fd3-2c2e-433e-ab18-77cbb8e50283" providerId="ADAL" clId="{534F812A-7F63-490A-8892-ED12CA19F5B1}" dt="2024-05-29T21:28:46.541" v="368" actId="255"/>
          <ac:spMkLst>
            <pc:docMk/>
            <pc:sldMk cId="1102999604" sldId="4611"/>
            <ac:spMk id="5" creationId="{4002488E-3087-677D-679A-6B118905A305}"/>
          </ac:spMkLst>
        </pc:spChg>
      </pc:sldChg>
      <pc:sldChg chg="del">
        <pc:chgData name="Rachel Kirby" userId="b59f5fd3-2c2e-433e-ab18-77cbb8e50283" providerId="ADAL" clId="{534F812A-7F63-490A-8892-ED12CA19F5B1}" dt="2024-05-15T03:11:39.838" v="10" actId="2696"/>
        <pc:sldMkLst>
          <pc:docMk/>
          <pc:sldMk cId="3439703172" sldId="4611"/>
        </pc:sldMkLst>
      </pc:sldChg>
      <pc:sldChg chg="del">
        <pc:chgData name="Rachel Kirby" userId="b59f5fd3-2c2e-433e-ab18-77cbb8e50283" providerId="ADAL" clId="{534F812A-7F63-490A-8892-ED12CA19F5B1}" dt="2024-05-15T03:11:54.454" v="22" actId="47"/>
        <pc:sldMkLst>
          <pc:docMk/>
          <pc:sldMk cId="228186526" sldId="4612"/>
        </pc:sldMkLst>
      </pc:sldChg>
      <pc:sldChg chg="modSp mod">
        <pc:chgData name="Rachel Kirby" userId="b59f5fd3-2c2e-433e-ab18-77cbb8e50283" providerId="ADAL" clId="{534F812A-7F63-490A-8892-ED12CA19F5B1}" dt="2024-05-29T21:28:40.650" v="367" actId="255"/>
        <pc:sldMkLst>
          <pc:docMk/>
          <pc:sldMk cId="1967173767" sldId="4612"/>
        </pc:sldMkLst>
        <pc:spChg chg="mod">
          <ac:chgData name="Rachel Kirby" userId="b59f5fd3-2c2e-433e-ab18-77cbb8e50283" providerId="ADAL" clId="{534F812A-7F63-490A-8892-ED12CA19F5B1}" dt="2024-05-29T01:09:16.402" v="230" actId="207"/>
          <ac:spMkLst>
            <pc:docMk/>
            <pc:sldMk cId="1967173767" sldId="4612"/>
            <ac:spMk id="2" creationId="{72052496-3ADB-0CB6-BBEC-6567CA105FE8}"/>
          </ac:spMkLst>
        </pc:spChg>
        <pc:spChg chg="mod">
          <ac:chgData name="Rachel Kirby" userId="b59f5fd3-2c2e-433e-ab18-77cbb8e50283" providerId="ADAL" clId="{534F812A-7F63-490A-8892-ED12CA19F5B1}" dt="2024-05-29T21:28:40.650" v="367" actId="255"/>
          <ac:spMkLst>
            <pc:docMk/>
            <pc:sldMk cId="1967173767" sldId="4612"/>
            <ac:spMk id="5" creationId="{DD09CDD2-8C07-C0A7-16D1-6FE0C07D6C27}"/>
          </ac:spMkLst>
        </pc:spChg>
        <pc:graphicFrameChg chg="mod">
          <ac:chgData name="Rachel Kirby" userId="b59f5fd3-2c2e-433e-ab18-77cbb8e50283" providerId="ADAL" clId="{534F812A-7F63-490A-8892-ED12CA19F5B1}" dt="2024-05-29T01:35:09.796" v="236" actId="20577"/>
          <ac:graphicFrameMkLst>
            <pc:docMk/>
            <pc:sldMk cId="1967173767" sldId="4612"/>
            <ac:graphicFrameMk id="7" creationId="{21C46999-0124-16DC-DAFB-7DCF07EC9E76}"/>
          </ac:graphicFrameMkLst>
        </pc:graphicFrameChg>
      </pc:sldChg>
      <pc:sldChg chg="modSp mod">
        <pc:chgData name="Rachel Kirby" userId="b59f5fd3-2c2e-433e-ab18-77cbb8e50283" providerId="ADAL" clId="{534F812A-7F63-490A-8892-ED12CA19F5B1}" dt="2024-05-29T21:16:47.656" v="356" actId="403"/>
        <pc:sldMkLst>
          <pc:docMk/>
          <pc:sldMk cId="4084179913" sldId="4614"/>
        </pc:sldMkLst>
        <pc:spChg chg="mod">
          <ac:chgData name="Rachel Kirby" userId="b59f5fd3-2c2e-433e-ab18-77cbb8e50283" providerId="ADAL" clId="{534F812A-7F63-490A-8892-ED12CA19F5B1}" dt="2024-05-29T21:16:47.656" v="356" actId="403"/>
          <ac:spMkLst>
            <pc:docMk/>
            <pc:sldMk cId="4084179913" sldId="4614"/>
            <ac:spMk id="5" creationId="{963B78E6-856A-DFFE-8F78-625DFA9BD9DB}"/>
          </ac:spMkLst>
        </pc:spChg>
      </pc:sldChg>
      <pc:sldChg chg="addSp delSp modSp mod modClrScheme chgLayout">
        <pc:chgData name="Rachel Kirby" userId="b59f5fd3-2c2e-433e-ab18-77cbb8e50283" providerId="ADAL" clId="{534F812A-7F63-490A-8892-ED12CA19F5B1}" dt="2024-06-04T02:39:54.376" v="833"/>
        <pc:sldMkLst>
          <pc:docMk/>
          <pc:sldMk cId="2314061946" sldId="4617"/>
        </pc:sldMkLst>
        <pc:spChg chg="mod">
          <ac:chgData name="Rachel Kirby" userId="b59f5fd3-2c2e-433e-ab18-77cbb8e50283" providerId="ADAL" clId="{534F812A-7F63-490A-8892-ED12CA19F5B1}" dt="2024-06-04T02:35:10.231" v="814" actId="207"/>
          <ac:spMkLst>
            <pc:docMk/>
            <pc:sldMk cId="2314061946" sldId="4617"/>
            <ac:spMk id="2" creationId="{EE24A891-1C39-1700-F9A4-FC010DBC2723}"/>
          </ac:spMkLst>
        </pc:spChg>
        <pc:spChg chg="del">
          <ac:chgData name="Rachel Kirby" userId="b59f5fd3-2c2e-433e-ab18-77cbb8e50283" providerId="ADAL" clId="{534F812A-7F63-490A-8892-ED12CA19F5B1}" dt="2024-05-29T22:25:40.246" v="588" actId="26606"/>
          <ac:spMkLst>
            <pc:docMk/>
            <pc:sldMk cId="2314061946" sldId="4617"/>
            <ac:spMk id="3" creationId="{951EC1E8-D3AC-522E-438A-45A849F5BF63}"/>
          </ac:spMkLst>
        </pc:spChg>
        <pc:spChg chg="mod">
          <ac:chgData name="Rachel Kirby" userId="b59f5fd3-2c2e-433e-ab18-77cbb8e50283" providerId="ADAL" clId="{534F812A-7F63-490A-8892-ED12CA19F5B1}" dt="2024-06-04T02:33:48.723" v="805" actId="26606"/>
          <ac:spMkLst>
            <pc:docMk/>
            <pc:sldMk cId="2314061946" sldId="4617"/>
            <ac:spMk id="4" creationId="{B18247B5-117E-3500-1B15-6D1794F94E3A}"/>
          </ac:spMkLst>
        </pc:spChg>
        <pc:spChg chg="add del mod">
          <ac:chgData name="Rachel Kirby" userId="b59f5fd3-2c2e-433e-ab18-77cbb8e50283" providerId="ADAL" clId="{534F812A-7F63-490A-8892-ED12CA19F5B1}" dt="2024-06-04T02:32:35.311" v="799" actId="478"/>
          <ac:spMkLst>
            <pc:docMk/>
            <pc:sldMk cId="2314061946" sldId="4617"/>
            <ac:spMk id="8" creationId="{BDECBBC8-7F51-9E17-CA9D-A01DD592C0EC}"/>
          </ac:spMkLst>
        </pc:spChg>
        <pc:spChg chg="add del mod">
          <ac:chgData name="Rachel Kirby" userId="b59f5fd3-2c2e-433e-ab18-77cbb8e50283" providerId="ADAL" clId="{534F812A-7F63-490A-8892-ED12CA19F5B1}" dt="2024-05-29T22:25:43.883" v="589" actId="478"/>
          <ac:spMkLst>
            <pc:docMk/>
            <pc:sldMk cId="2314061946" sldId="4617"/>
            <ac:spMk id="10" creationId="{906F0B2F-27D3-7B8C-EE2B-5AFAA7F6765A}"/>
          </ac:spMkLst>
        </pc:spChg>
        <pc:spChg chg="add del mod">
          <ac:chgData name="Rachel Kirby" userId="b59f5fd3-2c2e-433e-ab18-77cbb8e50283" providerId="ADAL" clId="{534F812A-7F63-490A-8892-ED12CA19F5B1}" dt="2024-06-04T02:32:10.192" v="794" actId="26606"/>
          <ac:spMkLst>
            <pc:docMk/>
            <pc:sldMk cId="2314061946" sldId="4617"/>
            <ac:spMk id="11" creationId="{0111A04A-3992-1D6F-AADB-2DCACDB7F6A9}"/>
          </ac:spMkLst>
        </pc:spChg>
        <pc:graphicFrameChg chg="add mod modGraphic">
          <ac:chgData name="Rachel Kirby" userId="b59f5fd3-2c2e-433e-ab18-77cbb8e50283" providerId="ADAL" clId="{534F812A-7F63-490A-8892-ED12CA19F5B1}" dt="2024-06-04T02:39:54.376" v="833"/>
          <ac:graphicFrameMkLst>
            <pc:docMk/>
            <pc:sldMk cId="2314061946" sldId="4617"/>
            <ac:graphicFrameMk id="6" creationId="{57876535-0479-3A2E-9F8B-C232EEDC8DCA}"/>
          </ac:graphicFrameMkLst>
        </pc:graphicFrameChg>
      </pc:sldChg>
      <pc:sldChg chg="del">
        <pc:chgData name="Rachel Kirby" userId="b59f5fd3-2c2e-433e-ab18-77cbb8e50283" providerId="ADAL" clId="{534F812A-7F63-490A-8892-ED12CA19F5B1}" dt="2024-05-29T23:09:32.430" v="694" actId="2696"/>
        <pc:sldMkLst>
          <pc:docMk/>
          <pc:sldMk cId="3195833877" sldId="4618"/>
        </pc:sldMkLst>
      </pc:sldChg>
      <pc:sldChg chg="modSp mod">
        <pc:chgData name="Rachel Kirby" userId="b59f5fd3-2c2e-433e-ab18-77cbb8e50283" providerId="ADAL" clId="{534F812A-7F63-490A-8892-ED12CA19F5B1}" dt="2024-05-29T23:10:22.838" v="699" actId="1076"/>
        <pc:sldMkLst>
          <pc:docMk/>
          <pc:sldMk cId="612067981" sldId="4619"/>
        </pc:sldMkLst>
        <pc:spChg chg="mod">
          <ac:chgData name="Rachel Kirby" userId="b59f5fd3-2c2e-433e-ab18-77cbb8e50283" providerId="ADAL" clId="{534F812A-7F63-490A-8892-ED12CA19F5B1}" dt="2024-05-29T23:10:09.900" v="698" actId="108"/>
          <ac:spMkLst>
            <pc:docMk/>
            <pc:sldMk cId="612067981" sldId="4619"/>
            <ac:spMk id="2" creationId="{F714A17E-EAE1-7FBA-4A33-164B38D4D656}"/>
          </ac:spMkLst>
        </pc:spChg>
        <pc:graphicFrameChg chg="mod">
          <ac:chgData name="Rachel Kirby" userId="b59f5fd3-2c2e-433e-ab18-77cbb8e50283" providerId="ADAL" clId="{534F812A-7F63-490A-8892-ED12CA19F5B1}" dt="2024-05-29T23:10:22.838" v="699" actId="1076"/>
          <ac:graphicFrameMkLst>
            <pc:docMk/>
            <pc:sldMk cId="612067981" sldId="4619"/>
            <ac:graphicFrameMk id="8" creationId="{6E4740B5-091C-BDB7-6758-8113066D3DC1}"/>
          </ac:graphicFrameMkLst>
        </pc:graphicFrameChg>
      </pc:sldChg>
      <pc:sldChg chg="modSp del mod">
        <pc:chgData name="Rachel Kirby" userId="b59f5fd3-2c2e-433e-ab18-77cbb8e50283" providerId="ADAL" clId="{534F812A-7F63-490A-8892-ED12CA19F5B1}" dt="2024-05-29T23:11:17.465" v="701" actId="47"/>
        <pc:sldMkLst>
          <pc:docMk/>
          <pc:sldMk cId="3018905710" sldId="4620"/>
        </pc:sldMkLst>
        <pc:spChg chg="mod">
          <ac:chgData name="Rachel Kirby" userId="b59f5fd3-2c2e-433e-ab18-77cbb8e50283" providerId="ADAL" clId="{534F812A-7F63-490A-8892-ED12CA19F5B1}" dt="2024-05-29T23:10:38.610" v="700" actId="108"/>
          <ac:spMkLst>
            <pc:docMk/>
            <pc:sldMk cId="3018905710" sldId="4620"/>
            <ac:spMk id="2" creationId="{213B5B82-9DB8-E82C-BF0B-A48FC820D26B}"/>
          </ac:spMkLst>
        </pc:spChg>
      </pc:sldChg>
      <pc:sldChg chg="addSp delSp modSp mod modClrScheme chgLayout">
        <pc:chgData name="Rachel Kirby" userId="b59f5fd3-2c2e-433e-ab18-77cbb8e50283" providerId="ADAL" clId="{534F812A-7F63-490A-8892-ED12CA19F5B1}" dt="2024-06-04T02:40:55.205" v="834" actId="12100"/>
        <pc:sldMkLst>
          <pc:docMk/>
          <pc:sldMk cId="2531388525" sldId="4621"/>
        </pc:sldMkLst>
        <pc:spChg chg="mod">
          <ac:chgData name="Rachel Kirby" userId="b59f5fd3-2c2e-433e-ab18-77cbb8e50283" providerId="ADAL" clId="{534F812A-7F63-490A-8892-ED12CA19F5B1}" dt="2024-05-29T23:13:03.538" v="717" actId="1076"/>
          <ac:spMkLst>
            <pc:docMk/>
            <pc:sldMk cId="2531388525" sldId="4621"/>
            <ac:spMk id="2" creationId="{E232673F-4F87-9474-1CDB-99276D51F421}"/>
          </ac:spMkLst>
        </pc:spChg>
        <pc:spChg chg="add del mod">
          <ac:chgData name="Rachel Kirby" userId="b59f5fd3-2c2e-433e-ab18-77cbb8e50283" providerId="ADAL" clId="{534F812A-7F63-490A-8892-ED12CA19F5B1}" dt="2024-05-29T23:12:47.919" v="715" actId="26606"/>
          <ac:spMkLst>
            <pc:docMk/>
            <pc:sldMk cId="2531388525" sldId="4621"/>
            <ac:spMk id="3" creationId="{8C5E5FC1-2CF2-F9CE-2DEA-A2636555A4B1}"/>
          </ac:spMkLst>
        </pc:spChg>
        <pc:spChg chg="mod">
          <ac:chgData name="Rachel Kirby" userId="b59f5fd3-2c2e-433e-ab18-77cbb8e50283" providerId="ADAL" clId="{534F812A-7F63-490A-8892-ED12CA19F5B1}" dt="2024-05-29T23:16:01.691" v="741" actId="1076"/>
          <ac:spMkLst>
            <pc:docMk/>
            <pc:sldMk cId="2531388525" sldId="4621"/>
            <ac:spMk id="4" creationId="{59C61614-5FF4-0865-9914-7FD3746CF338}"/>
          </ac:spMkLst>
        </pc:spChg>
        <pc:graphicFrameChg chg="add del">
          <ac:chgData name="Rachel Kirby" userId="b59f5fd3-2c2e-433e-ab18-77cbb8e50283" providerId="ADAL" clId="{534F812A-7F63-490A-8892-ED12CA19F5B1}" dt="2024-05-29T23:12:45.346" v="712" actId="26606"/>
          <ac:graphicFrameMkLst>
            <pc:docMk/>
            <pc:sldMk cId="2531388525" sldId="4621"/>
            <ac:graphicFrameMk id="6" creationId="{F83992A3-9F51-7549-4298-1164F35CC264}"/>
          </ac:graphicFrameMkLst>
        </pc:graphicFrameChg>
        <pc:graphicFrameChg chg="add del mod">
          <ac:chgData name="Rachel Kirby" userId="b59f5fd3-2c2e-433e-ab18-77cbb8e50283" providerId="ADAL" clId="{534F812A-7F63-490A-8892-ED12CA19F5B1}" dt="2024-05-29T23:12:47.807" v="714" actId="26606"/>
          <ac:graphicFrameMkLst>
            <pc:docMk/>
            <pc:sldMk cId="2531388525" sldId="4621"/>
            <ac:graphicFrameMk id="8" creationId="{573717E1-9F6F-4666-2D98-10A43F885201}"/>
          </ac:graphicFrameMkLst>
        </pc:graphicFrameChg>
        <pc:graphicFrameChg chg="add mod modGraphic">
          <ac:chgData name="Rachel Kirby" userId="b59f5fd3-2c2e-433e-ab18-77cbb8e50283" providerId="ADAL" clId="{534F812A-7F63-490A-8892-ED12CA19F5B1}" dt="2024-06-04T02:40:55.205" v="834" actId="12100"/>
          <ac:graphicFrameMkLst>
            <pc:docMk/>
            <pc:sldMk cId="2531388525" sldId="4621"/>
            <ac:graphicFrameMk id="10" creationId="{F83992A3-9F51-7549-4298-1164F35CC264}"/>
          </ac:graphicFrameMkLst>
        </pc:graphicFrameChg>
      </pc:sldChg>
      <pc:sldChg chg="modSp mod">
        <pc:chgData name="Rachel Kirby" userId="b59f5fd3-2c2e-433e-ab18-77cbb8e50283" providerId="ADAL" clId="{534F812A-7F63-490A-8892-ED12CA19F5B1}" dt="2024-05-29T23:20:46.276" v="749" actId="14100"/>
        <pc:sldMkLst>
          <pc:docMk/>
          <pc:sldMk cId="686981679" sldId="4622"/>
        </pc:sldMkLst>
        <pc:picChg chg="mod">
          <ac:chgData name="Rachel Kirby" userId="b59f5fd3-2c2e-433e-ab18-77cbb8e50283" providerId="ADAL" clId="{534F812A-7F63-490A-8892-ED12CA19F5B1}" dt="2024-05-29T23:20:46.276" v="749" actId="14100"/>
          <ac:picMkLst>
            <pc:docMk/>
            <pc:sldMk cId="686981679" sldId="4622"/>
            <ac:picMk id="5" creationId="{373FF469-3987-31B5-F011-74B7C9DD6C65}"/>
          </ac:picMkLst>
        </pc:picChg>
      </pc:sldChg>
      <pc:sldChg chg="addSp delSp modSp new mod">
        <pc:chgData name="Rachel Kirby" userId="b59f5fd3-2c2e-433e-ab18-77cbb8e50283" providerId="ADAL" clId="{534F812A-7F63-490A-8892-ED12CA19F5B1}" dt="2024-05-29T22:11:07.512" v="523" actId="1440"/>
        <pc:sldMkLst>
          <pc:docMk/>
          <pc:sldMk cId="3095328273" sldId="4623"/>
        </pc:sldMkLst>
        <pc:spChg chg="mod">
          <ac:chgData name="Rachel Kirby" userId="b59f5fd3-2c2e-433e-ab18-77cbb8e50283" providerId="ADAL" clId="{534F812A-7F63-490A-8892-ED12CA19F5B1}" dt="2024-05-29T21:34:58.898" v="394"/>
          <ac:spMkLst>
            <pc:docMk/>
            <pc:sldMk cId="3095328273" sldId="4623"/>
            <ac:spMk id="2" creationId="{9E5270C1-7F6F-3E82-5E2E-454ABDA62E39}"/>
          </ac:spMkLst>
        </pc:spChg>
        <pc:spChg chg="mod">
          <ac:chgData name="Rachel Kirby" userId="b59f5fd3-2c2e-433e-ab18-77cbb8e50283" providerId="ADAL" clId="{534F812A-7F63-490A-8892-ED12CA19F5B1}" dt="2024-05-29T21:39:57.266" v="423" actId="27636"/>
          <ac:spMkLst>
            <pc:docMk/>
            <pc:sldMk cId="3095328273" sldId="4623"/>
            <ac:spMk id="3" creationId="{4541A435-D528-B3D6-8E44-8B03A787D47C}"/>
          </ac:spMkLst>
        </pc:spChg>
        <pc:spChg chg="add del">
          <ac:chgData name="Rachel Kirby" userId="b59f5fd3-2c2e-433e-ab18-77cbb8e50283" providerId="ADAL" clId="{534F812A-7F63-490A-8892-ED12CA19F5B1}" dt="2024-05-29T21:35:25.707" v="401" actId="478"/>
          <ac:spMkLst>
            <pc:docMk/>
            <pc:sldMk cId="3095328273" sldId="4623"/>
            <ac:spMk id="4" creationId="{74F7F869-A618-7C37-E2C8-720200E41CE7}"/>
          </ac:spMkLst>
        </pc:spChg>
        <pc:picChg chg="add del mod">
          <ac:chgData name="Rachel Kirby" userId="b59f5fd3-2c2e-433e-ab18-77cbb8e50283" providerId="ADAL" clId="{534F812A-7F63-490A-8892-ED12CA19F5B1}" dt="2024-05-29T21:35:20.838" v="400"/>
          <ac:picMkLst>
            <pc:docMk/>
            <pc:sldMk cId="3095328273" sldId="4623"/>
            <ac:picMk id="6" creationId="{0AE8E4A5-F0E0-7D27-54E3-92938387AD2A}"/>
          </ac:picMkLst>
        </pc:picChg>
        <pc:picChg chg="add mod">
          <ac:chgData name="Rachel Kirby" userId="b59f5fd3-2c2e-433e-ab18-77cbb8e50283" providerId="ADAL" clId="{534F812A-7F63-490A-8892-ED12CA19F5B1}" dt="2024-05-29T22:11:07.512" v="523" actId="1440"/>
          <ac:picMkLst>
            <pc:docMk/>
            <pc:sldMk cId="3095328273" sldId="4623"/>
            <ac:picMk id="7" creationId="{72A5ED5B-46EB-88F6-82B2-18A7AC4AAD1B}"/>
          </ac:picMkLst>
        </pc:picChg>
      </pc:sldChg>
      <pc:sldChg chg="addSp delSp modSp new mod">
        <pc:chgData name="Rachel Kirby" userId="b59f5fd3-2c2e-433e-ab18-77cbb8e50283" providerId="ADAL" clId="{534F812A-7F63-490A-8892-ED12CA19F5B1}" dt="2024-05-29T21:49:46.762" v="496" actId="113"/>
        <pc:sldMkLst>
          <pc:docMk/>
          <pc:sldMk cId="1428563" sldId="4624"/>
        </pc:sldMkLst>
        <pc:spChg chg="mod">
          <ac:chgData name="Rachel Kirby" userId="b59f5fd3-2c2e-433e-ab18-77cbb8e50283" providerId="ADAL" clId="{534F812A-7F63-490A-8892-ED12CA19F5B1}" dt="2024-05-29T21:47:35.021" v="463" actId="1076"/>
          <ac:spMkLst>
            <pc:docMk/>
            <pc:sldMk cId="1428563" sldId="4624"/>
            <ac:spMk id="2" creationId="{B8073174-3B15-0951-5274-C9B3E7CE4432}"/>
          </ac:spMkLst>
        </pc:spChg>
        <pc:spChg chg="del">
          <ac:chgData name="Rachel Kirby" userId="b59f5fd3-2c2e-433e-ab18-77cbb8e50283" providerId="ADAL" clId="{534F812A-7F63-490A-8892-ED12CA19F5B1}" dt="2024-05-29T21:41:34.433" v="428" actId="478"/>
          <ac:spMkLst>
            <pc:docMk/>
            <pc:sldMk cId="1428563" sldId="4624"/>
            <ac:spMk id="3" creationId="{BCFE2B37-4235-4BDE-60AB-95FD4379058B}"/>
          </ac:spMkLst>
        </pc:spChg>
        <pc:spChg chg="mod">
          <ac:chgData name="Rachel Kirby" userId="b59f5fd3-2c2e-433e-ab18-77cbb8e50283" providerId="ADAL" clId="{534F812A-7F63-490A-8892-ED12CA19F5B1}" dt="2024-05-29T21:49:46.762" v="496" actId="113"/>
          <ac:spMkLst>
            <pc:docMk/>
            <pc:sldMk cId="1428563" sldId="4624"/>
            <ac:spMk id="4" creationId="{5E8B4541-93D8-BBB6-8800-AF5784E5E009}"/>
          </ac:spMkLst>
        </pc:spChg>
        <pc:picChg chg="add mod">
          <ac:chgData name="Rachel Kirby" userId="b59f5fd3-2c2e-433e-ab18-77cbb8e50283" providerId="ADAL" clId="{534F812A-7F63-490A-8892-ED12CA19F5B1}" dt="2024-05-29T21:46:53.887" v="459" actId="14100"/>
          <ac:picMkLst>
            <pc:docMk/>
            <pc:sldMk cId="1428563" sldId="4624"/>
            <ac:picMk id="5" creationId="{186B4F2D-70C6-8805-93EC-1FD7316537BA}"/>
          </ac:picMkLst>
        </pc:picChg>
        <pc:picChg chg="add mod modCrop">
          <ac:chgData name="Rachel Kirby" userId="b59f5fd3-2c2e-433e-ab18-77cbb8e50283" providerId="ADAL" clId="{534F812A-7F63-490A-8892-ED12CA19F5B1}" dt="2024-05-29T21:46:07.817" v="454" actId="1440"/>
          <ac:picMkLst>
            <pc:docMk/>
            <pc:sldMk cId="1428563" sldId="4624"/>
            <ac:picMk id="6" creationId="{D97ACE7E-50C5-7F27-7136-871DBAB0E67D}"/>
          </ac:picMkLst>
        </pc:picChg>
        <pc:picChg chg="add mod modCrop">
          <ac:chgData name="Rachel Kirby" userId="b59f5fd3-2c2e-433e-ab18-77cbb8e50283" providerId="ADAL" clId="{534F812A-7F63-490A-8892-ED12CA19F5B1}" dt="2024-05-29T21:47:05.143" v="461" actId="1440"/>
          <ac:picMkLst>
            <pc:docMk/>
            <pc:sldMk cId="1428563" sldId="4624"/>
            <ac:picMk id="7" creationId="{B6CB4D57-2338-76B0-007A-7368C89982BF}"/>
          </ac:picMkLst>
        </pc:picChg>
      </pc:sldChg>
      <pc:sldChg chg="addSp delSp modSp add mod">
        <pc:chgData name="Rachel Kirby" userId="b59f5fd3-2c2e-433e-ab18-77cbb8e50283" providerId="ADAL" clId="{534F812A-7F63-490A-8892-ED12CA19F5B1}" dt="2024-05-29T21:51:58.011" v="504" actId="1076"/>
        <pc:sldMkLst>
          <pc:docMk/>
          <pc:sldMk cId="449458826" sldId="4625"/>
        </pc:sldMkLst>
        <pc:spChg chg="mod">
          <ac:chgData name="Rachel Kirby" userId="b59f5fd3-2c2e-433e-ab18-77cbb8e50283" providerId="ADAL" clId="{534F812A-7F63-490A-8892-ED12CA19F5B1}" dt="2024-05-29T21:48:12.912" v="473"/>
          <ac:spMkLst>
            <pc:docMk/>
            <pc:sldMk cId="449458826" sldId="4625"/>
            <ac:spMk id="2" creationId="{B8073174-3B15-0951-5274-C9B3E7CE4432}"/>
          </ac:spMkLst>
        </pc:spChg>
        <pc:spChg chg="mod">
          <ac:chgData name="Rachel Kirby" userId="b59f5fd3-2c2e-433e-ab18-77cbb8e50283" providerId="ADAL" clId="{534F812A-7F63-490A-8892-ED12CA19F5B1}" dt="2024-05-29T21:50:01.156" v="500" actId="207"/>
          <ac:spMkLst>
            <pc:docMk/>
            <pc:sldMk cId="449458826" sldId="4625"/>
            <ac:spMk id="4" creationId="{5E8B4541-93D8-BBB6-8800-AF5784E5E009}"/>
          </ac:spMkLst>
        </pc:spChg>
        <pc:spChg chg="add del mod">
          <ac:chgData name="Rachel Kirby" userId="b59f5fd3-2c2e-433e-ab18-77cbb8e50283" providerId="ADAL" clId="{534F812A-7F63-490A-8892-ED12CA19F5B1}" dt="2024-05-29T21:48:34.804" v="478" actId="478"/>
          <ac:spMkLst>
            <pc:docMk/>
            <pc:sldMk cId="449458826" sldId="4625"/>
            <ac:spMk id="9" creationId="{2B72CC69-1DEF-83F6-4855-540CA3DAD394}"/>
          </ac:spMkLst>
        </pc:spChg>
        <pc:picChg chg="add del mod">
          <ac:chgData name="Rachel Kirby" userId="b59f5fd3-2c2e-433e-ab18-77cbb8e50283" providerId="ADAL" clId="{534F812A-7F63-490A-8892-ED12CA19F5B1}" dt="2024-05-29T21:48:29.451" v="476" actId="478"/>
          <ac:picMkLst>
            <pc:docMk/>
            <pc:sldMk cId="449458826" sldId="4625"/>
            <ac:picMk id="3" creationId="{28EEA9F8-F215-70A9-8094-46DB6ABA07D3}"/>
          </ac:picMkLst>
        </pc:picChg>
        <pc:picChg chg="del">
          <ac:chgData name="Rachel Kirby" userId="b59f5fd3-2c2e-433e-ab18-77cbb8e50283" providerId="ADAL" clId="{534F812A-7F63-490A-8892-ED12CA19F5B1}" dt="2024-05-29T21:48:30.993" v="477" actId="478"/>
          <ac:picMkLst>
            <pc:docMk/>
            <pc:sldMk cId="449458826" sldId="4625"/>
            <ac:picMk id="5" creationId="{186B4F2D-70C6-8805-93EC-1FD7316537BA}"/>
          </ac:picMkLst>
        </pc:picChg>
        <pc:picChg chg="del">
          <ac:chgData name="Rachel Kirby" userId="b59f5fd3-2c2e-433e-ab18-77cbb8e50283" providerId="ADAL" clId="{534F812A-7F63-490A-8892-ED12CA19F5B1}" dt="2024-05-29T21:48:35.621" v="479" actId="478"/>
          <ac:picMkLst>
            <pc:docMk/>
            <pc:sldMk cId="449458826" sldId="4625"/>
            <ac:picMk id="6" creationId="{D97ACE7E-50C5-7F27-7136-871DBAB0E67D}"/>
          </ac:picMkLst>
        </pc:picChg>
        <pc:picChg chg="del">
          <ac:chgData name="Rachel Kirby" userId="b59f5fd3-2c2e-433e-ab18-77cbb8e50283" providerId="ADAL" clId="{534F812A-7F63-490A-8892-ED12CA19F5B1}" dt="2024-05-29T21:48:36.227" v="480" actId="478"/>
          <ac:picMkLst>
            <pc:docMk/>
            <pc:sldMk cId="449458826" sldId="4625"/>
            <ac:picMk id="7" creationId="{B6CB4D57-2338-76B0-007A-7368C89982BF}"/>
          </ac:picMkLst>
        </pc:picChg>
        <pc:picChg chg="add mod">
          <ac:chgData name="Rachel Kirby" userId="b59f5fd3-2c2e-433e-ab18-77cbb8e50283" providerId="ADAL" clId="{534F812A-7F63-490A-8892-ED12CA19F5B1}" dt="2024-05-29T21:51:58.011" v="504" actId="1076"/>
          <ac:picMkLst>
            <pc:docMk/>
            <pc:sldMk cId="449458826" sldId="4625"/>
            <ac:picMk id="10" creationId="{18EB8822-BE08-8D07-34F4-8FAB51DF49DB}"/>
          </ac:picMkLst>
        </pc:picChg>
        <pc:picChg chg="add mod">
          <ac:chgData name="Rachel Kirby" userId="b59f5fd3-2c2e-433e-ab18-77cbb8e50283" providerId="ADAL" clId="{534F812A-7F63-490A-8892-ED12CA19F5B1}" dt="2024-05-29T21:51:46.863" v="501" actId="14100"/>
          <ac:picMkLst>
            <pc:docMk/>
            <pc:sldMk cId="449458826" sldId="4625"/>
            <ac:picMk id="11" creationId="{32F58F70-ACCB-ECE1-0FD7-D811B504B945}"/>
          </ac:picMkLst>
        </pc:picChg>
        <pc:picChg chg="add mod">
          <ac:chgData name="Rachel Kirby" userId="b59f5fd3-2c2e-433e-ab18-77cbb8e50283" providerId="ADAL" clId="{534F812A-7F63-490A-8892-ED12CA19F5B1}" dt="2024-05-29T21:51:54.798" v="503" actId="14100"/>
          <ac:picMkLst>
            <pc:docMk/>
            <pc:sldMk cId="449458826" sldId="4625"/>
            <ac:picMk id="12" creationId="{6AFAC6B2-AC9E-9725-64CD-339AD2EA0613}"/>
          </ac:picMkLst>
        </pc:picChg>
      </pc:sldChg>
      <pc:sldChg chg="addSp delSp modSp new mod">
        <pc:chgData name="Rachel Kirby" userId="b59f5fd3-2c2e-433e-ab18-77cbb8e50283" providerId="ADAL" clId="{534F812A-7F63-490A-8892-ED12CA19F5B1}" dt="2024-05-29T22:11:19.205" v="524" actId="1440"/>
        <pc:sldMkLst>
          <pc:docMk/>
          <pc:sldMk cId="2548199361" sldId="4626"/>
        </pc:sldMkLst>
        <pc:spChg chg="mod">
          <ac:chgData name="Rachel Kirby" userId="b59f5fd3-2c2e-433e-ab18-77cbb8e50283" providerId="ADAL" clId="{534F812A-7F63-490A-8892-ED12CA19F5B1}" dt="2024-05-29T21:53:08.129" v="513" actId="207"/>
          <ac:spMkLst>
            <pc:docMk/>
            <pc:sldMk cId="2548199361" sldId="4626"/>
            <ac:spMk id="2" creationId="{E69C9BA3-C366-D960-5597-AB7607389F2C}"/>
          </ac:spMkLst>
        </pc:spChg>
        <pc:spChg chg="mod">
          <ac:chgData name="Rachel Kirby" userId="b59f5fd3-2c2e-433e-ab18-77cbb8e50283" providerId="ADAL" clId="{534F812A-7F63-490A-8892-ED12CA19F5B1}" dt="2024-05-29T21:54:32.016" v="520" actId="1076"/>
          <ac:spMkLst>
            <pc:docMk/>
            <pc:sldMk cId="2548199361" sldId="4626"/>
            <ac:spMk id="3" creationId="{9104A84F-F02A-7446-9A66-8A24184DB13B}"/>
          </ac:spMkLst>
        </pc:spChg>
        <pc:spChg chg="del">
          <ac:chgData name="Rachel Kirby" userId="b59f5fd3-2c2e-433e-ab18-77cbb8e50283" providerId="ADAL" clId="{534F812A-7F63-490A-8892-ED12CA19F5B1}" dt="2024-05-29T21:53:34.634" v="515" actId="478"/>
          <ac:spMkLst>
            <pc:docMk/>
            <pc:sldMk cId="2548199361" sldId="4626"/>
            <ac:spMk id="4" creationId="{49994266-4B17-C5CE-43D4-FC66088853BE}"/>
          </ac:spMkLst>
        </pc:spChg>
        <pc:picChg chg="add mod">
          <ac:chgData name="Rachel Kirby" userId="b59f5fd3-2c2e-433e-ab18-77cbb8e50283" providerId="ADAL" clId="{534F812A-7F63-490A-8892-ED12CA19F5B1}" dt="2024-05-29T22:11:19.205" v="524" actId="1440"/>
          <ac:picMkLst>
            <pc:docMk/>
            <pc:sldMk cId="2548199361" sldId="4626"/>
            <ac:picMk id="6" creationId="{D890F981-FA05-ED5B-A892-943933C081BF}"/>
          </ac:picMkLst>
        </pc:picChg>
      </pc:sldChg>
      <pc:sldChg chg="addSp delSp modSp new mod modClrScheme chgLayout">
        <pc:chgData name="Rachel Kirby" userId="b59f5fd3-2c2e-433e-ab18-77cbb8e50283" providerId="ADAL" clId="{534F812A-7F63-490A-8892-ED12CA19F5B1}" dt="2024-06-04T02:36:58.086" v="821" actId="2085"/>
        <pc:sldMkLst>
          <pc:docMk/>
          <pc:sldMk cId="1744360757" sldId="4627"/>
        </pc:sldMkLst>
        <pc:spChg chg="mod">
          <ac:chgData name="Rachel Kirby" userId="b59f5fd3-2c2e-433e-ab18-77cbb8e50283" providerId="ADAL" clId="{534F812A-7F63-490A-8892-ED12CA19F5B1}" dt="2024-05-29T22:13:57.552" v="540" actId="207"/>
          <ac:spMkLst>
            <pc:docMk/>
            <pc:sldMk cId="1744360757" sldId="4627"/>
            <ac:spMk id="2" creationId="{101B3970-EF44-5D8F-FAB1-32F8A199A963}"/>
          </ac:spMkLst>
        </pc:spChg>
        <pc:spChg chg="add del mod">
          <ac:chgData name="Rachel Kirby" userId="b59f5fd3-2c2e-433e-ab18-77cbb8e50283" providerId="ADAL" clId="{534F812A-7F63-490A-8892-ED12CA19F5B1}" dt="2024-05-29T22:13:37.979" v="539" actId="26606"/>
          <ac:spMkLst>
            <pc:docMk/>
            <pc:sldMk cId="1744360757" sldId="4627"/>
            <ac:spMk id="3" creationId="{DA59A542-DF38-A2CC-A70C-901D43BCCAC1}"/>
          </ac:spMkLst>
        </pc:spChg>
        <pc:spChg chg="mod">
          <ac:chgData name="Rachel Kirby" userId="b59f5fd3-2c2e-433e-ab18-77cbb8e50283" providerId="ADAL" clId="{534F812A-7F63-490A-8892-ED12CA19F5B1}" dt="2024-05-29T22:15:42.471" v="552" actId="255"/>
          <ac:spMkLst>
            <pc:docMk/>
            <pc:sldMk cId="1744360757" sldId="4627"/>
            <ac:spMk id="4" creationId="{D30CF52E-BE30-99D4-774C-626F39BB7A0E}"/>
          </ac:spMkLst>
        </pc:spChg>
        <pc:graphicFrameChg chg="add del">
          <ac:chgData name="Rachel Kirby" userId="b59f5fd3-2c2e-433e-ab18-77cbb8e50283" providerId="ADAL" clId="{534F812A-7F63-490A-8892-ED12CA19F5B1}" dt="2024-05-29T22:13:15.631" v="534" actId="26606"/>
          <ac:graphicFrameMkLst>
            <pc:docMk/>
            <pc:sldMk cId="1744360757" sldId="4627"/>
            <ac:graphicFrameMk id="6" creationId="{DC0B281D-005E-EE28-1653-BEB7D8B3F37C}"/>
          </ac:graphicFrameMkLst>
        </pc:graphicFrameChg>
        <pc:graphicFrameChg chg="add mod modGraphic">
          <ac:chgData name="Rachel Kirby" userId="b59f5fd3-2c2e-433e-ab18-77cbb8e50283" providerId="ADAL" clId="{534F812A-7F63-490A-8892-ED12CA19F5B1}" dt="2024-06-04T02:36:58.086" v="821" actId="2085"/>
          <ac:graphicFrameMkLst>
            <pc:docMk/>
            <pc:sldMk cId="1744360757" sldId="4627"/>
            <ac:graphicFrameMk id="7" creationId="{E0A91AF8-1C67-66DC-E327-CBF2AEB1FB27}"/>
          </ac:graphicFrameMkLst>
        </pc:graphicFrameChg>
        <pc:graphicFrameChg chg="add del">
          <ac:chgData name="Rachel Kirby" userId="b59f5fd3-2c2e-433e-ab18-77cbb8e50283" providerId="ADAL" clId="{534F812A-7F63-490A-8892-ED12CA19F5B1}" dt="2024-05-29T22:13:18.531" v="536" actId="26606"/>
          <ac:graphicFrameMkLst>
            <pc:docMk/>
            <pc:sldMk cId="1744360757" sldId="4627"/>
            <ac:graphicFrameMk id="8" creationId="{4A8D75C5-35FA-FB78-1D75-E652D8E03811}"/>
          </ac:graphicFrameMkLst>
        </pc:graphicFrameChg>
        <pc:graphicFrameChg chg="add del">
          <ac:chgData name="Rachel Kirby" userId="b59f5fd3-2c2e-433e-ab18-77cbb8e50283" providerId="ADAL" clId="{534F812A-7F63-490A-8892-ED12CA19F5B1}" dt="2024-05-29T22:13:22.682" v="538" actId="26606"/>
          <ac:graphicFrameMkLst>
            <pc:docMk/>
            <pc:sldMk cId="1744360757" sldId="4627"/>
            <ac:graphicFrameMk id="10" creationId="{DC0B281D-005E-EE28-1653-BEB7D8B3F37C}"/>
          </ac:graphicFrameMkLst>
        </pc:graphicFrameChg>
      </pc:sldChg>
      <pc:sldChg chg="addSp delSp modSp new del mod modClrScheme chgLayout">
        <pc:chgData name="Rachel Kirby" userId="b59f5fd3-2c2e-433e-ab18-77cbb8e50283" providerId="ADAL" clId="{534F812A-7F63-490A-8892-ED12CA19F5B1}" dt="2024-06-03T22:43:14.973" v="792" actId="2696"/>
        <pc:sldMkLst>
          <pc:docMk/>
          <pc:sldMk cId="176405237" sldId="4628"/>
        </pc:sldMkLst>
        <pc:spChg chg="mod">
          <ac:chgData name="Rachel Kirby" userId="b59f5fd3-2c2e-433e-ab18-77cbb8e50283" providerId="ADAL" clId="{534F812A-7F63-490A-8892-ED12CA19F5B1}" dt="2024-05-29T23:00:33.245" v="624" actId="207"/>
          <ac:spMkLst>
            <pc:docMk/>
            <pc:sldMk cId="176405237" sldId="4628"/>
            <ac:spMk id="2" creationId="{754689C8-4705-DC18-EE9A-E0179B185845}"/>
          </ac:spMkLst>
        </pc:spChg>
        <pc:spChg chg="add del mod">
          <ac:chgData name="Rachel Kirby" userId="b59f5fd3-2c2e-433e-ab18-77cbb8e50283" providerId="ADAL" clId="{534F812A-7F63-490A-8892-ED12CA19F5B1}" dt="2024-05-29T22:24:45.098" v="586" actId="26606"/>
          <ac:spMkLst>
            <pc:docMk/>
            <pc:sldMk cId="176405237" sldId="4628"/>
            <ac:spMk id="3" creationId="{911635B4-B989-AFE0-789A-7AE8487DDD00}"/>
          </ac:spMkLst>
        </pc:spChg>
        <pc:spChg chg="del">
          <ac:chgData name="Rachel Kirby" userId="b59f5fd3-2c2e-433e-ab18-77cbb8e50283" providerId="ADAL" clId="{534F812A-7F63-490A-8892-ED12CA19F5B1}" dt="2024-05-29T22:16:17.185" v="556" actId="478"/>
          <ac:spMkLst>
            <pc:docMk/>
            <pc:sldMk cId="176405237" sldId="4628"/>
            <ac:spMk id="4" creationId="{65EE842C-073C-4CBB-C713-F180700659D1}"/>
          </ac:spMkLst>
        </pc:spChg>
        <pc:spChg chg="mod">
          <ac:chgData name="Rachel Kirby" userId="b59f5fd3-2c2e-433e-ab18-77cbb8e50283" providerId="ADAL" clId="{534F812A-7F63-490A-8892-ED12CA19F5B1}" dt="2024-05-29T22:58:46.898" v="605" actId="255"/>
          <ac:spMkLst>
            <pc:docMk/>
            <pc:sldMk cId="176405237" sldId="4628"/>
            <ac:spMk id="5" creationId="{DDB3108D-8646-D12D-0D87-F4DEFB8B663D}"/>
          </ac:spMkLst>
        </pc:spChg>
        <pc:spChg chg="add del mod">
          <ac:chgData name="Rachel Kirby" userId="b59f5fd3-2c2e-433e-ab18-77cbb8e50283" providerId="ADAL" clId="{534F812A-7F63-490A-8892-ED12CA19F5B1}" dt="2024-05-29T22:23:14.908" v="574" actId="26606"/>
          <ac:spMkLst>
            <pc:docMk/>
            <pc:sldMk cId="176405237" sldId="4628"/>
            <ac:spMk id="8" creationId="{18D04430-80B6-4849-43B7-3F9189191736}"/>
          </ac:spMkLst>
        </pc:spChg>
        <pc:spChg chg="add del mod">
          <ac:chgData name="Rachel Kirby" userId="b59f5fd3-2c2e-433e-ab18-77cbb8e50283" providerId="ADAL" clId="{534F812A-7F63-490A-8892-ED12CA19F5B1}" dt="2024-05-29T22:23:16.311" v="577" actId="26606"/>
          <ac:spMkLst>
            <pc:docMk/>
            <pc:sldMk cId="176405237" sldId="4628"/>
            <ac:spMk id="10" creationId="{61CE1E8D-0252-54A5-0A28-9FDF5D1A36B4}"/>
          </ac:spMkLst>
        </pc:spChg>
        <pc:spChg chg="add del">
          <ac:chgData name="Rachel Kirby" userId="b59f5fd3-2c2e-433e-ab18-77cbb8e50283" providerId="ADAL" clId="{534F812A-7F63-490A-8892-ED12CA19F5B1}" dt="2024-05-29T22:22:19.792" v="562" actId="26606"/>
          <ac:spMkLst>
            <pc:docMk/>
            <pc:sldMk cId="176405237" sldId="4628"/>
            <ac:spMk id="11" creationId="{64A3EF0D-3A60-9E81-1F22-D2D9FBBA7FAA}"/>
          </ac:spMkLst>
        </pc:spChg>
        <pc:spChg chg="add del mod">
          <ac:chgData name="Rachel Kirby" userId="b59f5fd3-2c2e-433e-ab18-77cbb8e50283" providerId="ADAL" clId="{534F812A-7F63-490A-8892-ED12CA19F5B1}" dt="2024-05-29T22:23:16.311" v="577" actId="26606"/>
          <ac:spMkLst>
            <pc:docMk/>
            <pc:sldMk cId="176405237" sldId="4628"/>
            <ac:spMk id="12" creationId="{911635B4-B989-AFE0-789A-7AE8487DDD00}"/>
          </ac:spMkLst>
        </pc:spChg>
        <pc:spChg chg="add del mod">
          <ac:chgData name="Rachel Kirby" userId="b59f5fd3-2c2e-433e-ab18-77cbb8e50283" providerId="ADAL" clId="{534F812A-7F63-490A-8892-ED12CA19F5B1}" dt="2024-05-29T22:23:18.968" v="579" actId="26606"/>
          <ac:spMkLst>
            <pc:docMk/>
            <pc:sldMk cId="176405237" sldId="4628"/>
            <ac:spMk id="14" creationId="{CBFEDAD7-58FE-72E6-C021-B1419A53F12B}"/>
          </ac:spMkLst>
        </pc:spChg>
        <pc:spChg chg="add del mod">
          <ac:chgData name="Rachel Kirby" userId="b59f5fd3-2c2e-433e-ab18-77cbb8e50283" providerId="ADAL" clId="{534F812A-7F63-490A-8892-ED12CA19F5B1}" dt="2024-05-29T22:23:18.968" v="579" actId="26606"/>
          <ac:spMkLst>
            <pc:docMk/>
            <pc:sldMk cId="176405237" sldId="4628"/>
            <ac:spMk id="15" creationId="{911635B4-B989-AFE0-789A-7AE8487DDD00}"/>
          </ac:spMkLst>
        </pc:spChg>
        <pc:spChg chg="add del mod">
          <ac:chgData name="Rachel Kirby" userId="b59f5fd3-2c2e-433e-ab18-77cbb8e50283" providerId="ADAL" clId="{534F812A-7F63-490A-8892-ED12CA19F5B1}" dt="2024-05-29T22:57:56.050" v="599" actId="26606"/>
          <ac:spMkLst>
            <pc:docMk/>
            <pc:sldMk cId="176405237" sldId="4628"/>
            <ac:spMk id="16" creationId="{911635B4-B989-AFE0-789A-7AE8487DDD00}"/>
          </ac:spMkLst>
        </pc:spChg>
        <pc:spChg chg="add del mod">
          <ac:chgData name="Rachel Kirby" userId="b59f5fd3-2c2e-433e-ab18-77cbb8e50283" providerId="ADAL" clId="{534F812A-7F63-490A-8892-ED12CA19F5B1}" dt="2024-05-29T22:23:22.033" v="581" actId="26606"/>
          <ac:spMkLst>
            <pc:docMk/>
            <pc:sldMk cId="176405237" sldId="4628"/>
            <ac:spMk id="17" creationId="{911635B4-B989-AFE0-789A-7AE8487DDD00}"/>
          </ac:spMkLst>
        </pc:spChg>
        <pc:spChg chg="add del mod">
          <ac:chgData name="Rachel Kirby" userId="b59f5fd3-2c2e-433e-ab18-77cbb8e50283" providerId="ADAL" clId="{534F812A-7F63-490A-8892-ED12CA19F5B1}" dt="2024-05-29T22:57:59.191" v="600" actId="478"/>
          <ac:spMkLst>
            <pc:docMk/>
            <pc:sldMk cId="176405237" sldId="4628"/>
            <ac:spMk id="22" creationId="{118CC687-857F-C80A-1CEB-B9617AC3F64A}"/>
          </ac:spMkLst>
        </pc:spChg>
        <pc:graphicFrameChg chg="add del modGraphic">
          <ac:chgData name="Rachel Kirby" userId="b59f5fd3-2c2e-433e-ab18-77cbb8e50283" providerId="ADAL" clId="{534F812A-7F63-490A-8892-ED12CA19F5B1}" dt="2024-05-29T22:57:41.418" v="598" actId="1032"/>
          <ac:graphicFrameMkLst>
            <pc:docMk/>
            <pc:sldMk cId="176405237" sldId="4628"/>
            <ac:graphicFrameMk id="6" creationId="{87AABA69-1C84-ABCA-5EF5-8CD639E8AFC2}"/>
          </ac:graphicFrameMkLst>
        </pc:graphicFrameChg>
        <pc:graphicFrameChg chg="add del">
          <ac:chgData name="Rachel Kirby" userId="b59f5fd3-2c2e-433e-ab18-77cbb8e50283" providerId="ADAL" clId="{534F812A-7F63-490A-8892-ED12CA19F5B1}" dt="2024-05-29T22:22:19.792" v="562" actId="26606"/>
          <ac:graphicFrameMkLst>
            <pc:docMk/>
            <pc:sldMk cId="176405237" sldId="4628"/>
            <ac:graphicFrameMk id="7" creationId="{A61A5C35-9D6D-EEA3-F8F3-76F497A45D24}"/>
          </ac:graphicFrameMkLst>
        </pc:graphicFrameChg>
        <pc:graphicFrameChg chg="add del">
          <ac:chgData name="Rachel Kirby" userId="b59f5fd3-2c2e-433e-ab18-77cbb8e50283" providerId="ADAL" clId="{534F812A-7F63-490A-8892-ED12CA19F5B1}" dt="2024-05-29T22:23:14.908" v="574" actId="26606"/>
          <ac:graphicFrameMkLst>
            <pc:docMk/>
            <pc:sldMk cId="176405237" sldId="4628"/>
            <ac:graphicFrameMk id="9" creationId="{8DEE472D-3E0A-FF86-7F54-246992D6CFAD}"/>
          </ac:graphicFrameMkLst>
        </pc:graphicFrameChg>
        <pc:graphicFrameChg chg="add del">
          <ac:chgData name="Rachel Kirby" userId="b59f5fd3-2c2e-433e-ab18-77cbb8e50283" providerId="ADAL" clId="{534F812A-7F63-490A-8892-ED12CA19F5B1}" dt="2024-05-29T22:24:45.063" v="585" actId="26606"/>
          <ac:graphicFrameMkLst>
            <pc:docMk/>
            <pc:sldMk cId="176405237" sldId="4628"/>
            <ac:graphicFrameMk id="13" creationId="{11A753F3-8581-CEA6-E822-7DD3FCD93FDB}"/>
          </ac:graphicFrameMkLst>
        </pc:graphicFrameChg>
        <pc:graphicFrameChg chg="add mod modGraphic">
          <ac:chgData name="Rachel Kirby" userId="b59f5fd3-2c2e-433e-ab18-77cbb8e50283" providerId="ADAL" clId="{534F812A-7F63-490A-8892-ED12CA19F5B1}" dt="2024-05-29T23:01:13.792" v="628"/>
          <ac:graphicFrameMkLst>
            <pc:docMk/>
            <pc:sldMk cId="176405237" sldId="4628"/>
            <ac:graphicFrameMk id="18" creationId="{57196648-5C9E-1333-CC9A-D9019B6C9B9C}"/>
          </ac:graphicFrameMkLst>
        </pc:graphicFrameChg>
      </pc:sldChg>
      <pc:sldChg chg="addSp delSp modSp new mod modClrScheme chgLayout">
        <pc:chgData name="Rachel Kirby" userId="b59f5fd3-2c2e-433e-ab18-77cbb8e50283" providerId="ADAL" clId="{534F812A-7F63-490A-8892-ED12CA19F5B1}" dt="2024-05-29T23:09:50.837" v="697" actId="113"/>
        <pc:sldMkLst>
          <pc:docMk/>
          <pc:sldMk cId="3163735186" sldId="4629"/>
        </pc:sldMkLst>
        <pc:spChg chg="mod ord">
          <ac:chgData name="Rachel Kirby" userId="b59f5fd3-2c2e-433e-ab18-77cbb8e50283" providerId="ADAL" clId="{534F812A-7F63-490A-8892-ED12CA19F5B1}" dt="2024-05-29T23:05:22.754" v="651" actId="26606"/>
          <ac:spMkLst>
            <pc:docMk/>
            <pc:sldMk cId="3163735186" sldId="4629"/>
            <ac:spMk id="2" creationId="{214CDFE1-36E3-C77E-5ECC-F02F33EED32D}"/>
          </ac:spMkLst>
        </pc:spChg>
        <pc:spChg chg="mod ord">
          <ac:chgData name="Rachel Kirby" userId="b59f5fd3-2c2e-433e-ab18-77cbb8e50283" providerId="ADAL" clId="{534F812A-7F63-490A-8892-ED12CA19F5B1}" dt="2024-05-29T23:09:50.837" v="697" actId="113"/>
          <ac:spMkLst>
            <pc:docMk/>
            <pc:sldMk cId="3163735186" sldId="4629"/>
            <ac:spMk id="3" creationId="{02A8A93F-8D6B-4F79-BCB1-E394409FF171}"/>
          </ac:spMkLst>
        </pc:spChg>
        <pc:spChg chg="mod ord">
          <ac:chgData name="Rachel Kirby" userId="b59f5fd3-2c2e-433e-ab18-77cbb8e50283" providerId="ADAL" clId="{534F812A-7F63-490A-8892-ED12CA19F5B1}" dt="2024-05-29T23:05:22.754" v="651" actId="26606"/>
          <ac:spMkLst>
            <pc:docMk/>
            <pc:sldMk cId="3163735186" sldId="4629"/>
            <ac:spMk id="4" creationId="{1DDE551D-3ED2-2FFC-4BA9-AF93CF834297}"/>
          </ac:spMkLst>
        </pc:spChg>
        <pc:picChg chg="add del mod ord">
          <ac:chgData name="Rachel Kirby" userId="b59f5fd3-2c2e-433e-ab18-77cbb8e50283" providerId="ADAL" clId="{534F812A-7F63-490A-8892-ED12CA19F5B1}" dt="2024-05-29T23:05:24.746" v="652" actId="478"/>
          <ac:picMkLst>
            <pc:docMk/>
            <pc:sldMk cId="3163735186" sldId="4629"/>
            <ac:picMk id="5" creationId="{9C46B02C-8810-58BD-BF25-B084190731D1}"/>
          </ac:picMkLst>
        </pc:picChg>
        <pc:picChg chg="add del mod">
          <ac:chgData name="Rachel Kirby" userId="b59f5fd3-2c2e-433e-ab18-77cbb8e50283" providerId="ADAL" clId="{534F812A-7F63-490A-8892-ED12CA19F5B1}" dt="2024-05-29T23:06:02.066" v="656"/>
          <ac:picMkLst>
            <pc:docMk/>
            <pc:sldMk cId="3163735186" sldId="4629"/>
            <ac:picMk id="6" creationId="{A228FD00-A8FD-E1D0-DDB5-C186D0D548A1}"/>
          </ac:picMkLst>
        </pc:picChg>
        <pc:picChg chg="add mod">
          <ac:chgData name="Rachel Kirby" userId="b59f5fd3-2c2e-433e-ab18-77cbb8e50283" providerId="ADAL" clId="{534F812A-7F63-490A-8892-ED12CA19F5B1}" dt="2024-05-29T23:08:19.903" v="693" actId="1076"/>
          <ac:picMkLst>
            <pc:docMk/>
            <pc:sldMk cId="3163735186" sldId="4629"/>
            <ac:picMk id="7" creationId="{E3FD1FEC-8067-403D-DECF-C08A6617C415}"/>
          </ac:picMkLst>
        </pc:picChg>
      </pc:sldChg>
      <pc:sldChg chg="del">
        <pc:chgData name="Rachel Kirby" userId="b59f5fd3-2c2e-433e-ab18-77cbb8e50283" providerId="ADAL" clId="{534F812A-7F63-490A-8892-ED12CA19F5B1}" dt="2024-05-15T03:11:56.414" v="26" actId="47"/>
        <pc:sldMkLst>
          <pc:docMk/>
          <pc:sldMk cId="3308592967" sldId="4635"/>
        </pc:sldMkLst>
      </pc:sldChg>
      <pc:sldChg chg="del">
        <pc:chgData name="Rachel Kirby" userId="b59f5fd3-2c2e-433e-ab18-77cbb8e50283" providerId="ADAL" clId="{534F812A-7F63-490A-8892-ED12CA19F5B1}" dt="2024-05-15T03:11:56.777" v="27" actId="47"/>
        <pc:sldMkLst>
          <pc:docMk/>
          <pc:sldMk cId="2045148020" sldId="4661"/>
        </pc:sldMkLst>
      </pc:sldChg>
      <pc:sldChg chg="del">
        <pc:chgData name="Rachel Kirby" userId="b59f5fd3-2c2e-433e-ab18-77cbb8e50283" providerId="ADAL" clId="{534F812A-7F63-490A-8892-ED12CA19F5B1}" dt="2024-05-15T03:11:57.089" v="28" actId="47"/>
        <pc:sldMkLst>
          <pc:docMk/>
          <pc:sldMk cId="3404171546" sldId="4662"/>
        </pc:sldMkLst>
      </pc:sldChg>
      <pc:sldChg chg="del">
        <pc:chgData name="Rachel Kirby" userId="b59f5fd3-2c2e-433e-ab18-77cbb8e50283" providerId="ADAL" clId="{534F812A-7F63-490A-8892-ED12CA19F5B1}" dt="2024-05-15T03:11:57.459" v="29" actId="47"/>
        <pc:sldMkLst>
          <pc:docMk/>
          <pc:sldMk cId="3983464967" sldId="4664"/>
        </pc:sldMkLst>
      </pc:sldChg>
      <pc:sldChg chg="del">
        <pc:chgData name="Rachel Kirby" userId="b59f5fd3-2c2e-433e-ab18-77cbb8e50283" providerId="ADAL" clId="{534F812A-7F63-490A-8892-ED12CA19F5B1}" dt="2024-05-15T03:11:45.440" v="12" actId="47"/>
        <pc:sldMkLst>
          <pc:docMk/>
          <pc:sldMk cId="3030848468" sldId="4677"/>
        </pc:sldMkLst>
      </pc:sldChg>
      <pc:sldChg chg="del">
        <pc:chgData name="Rachel Kirby" userId="b59f5fd3-2c2e-433e-ab18-77cbb8e50283" providerId="ADAL" clId="{534F812A-7F63-490A-8892-ED12CA19F5B1}" dt="2024-05-15T03:11:46.486" v="14" actId="47"/>
        <pc:sldMkLst>
          <pc:docMk/>
          <pc:sldMk cId="4149928099" sldId="4679"/>
        </pc:sldMkLst>
      </pc:sldChg>
      <pc:sldChg chg="del">
        <pc:chgData name="Rachel Kirby" userId="b59f5fd3-2c2e-433e-ab18-77cbb8e50283" providerId="ADAL" clId="{534F812A-7F63-490A-8892-ED12CA19F5B1}" dt="2024-05-15T03:12:20.456" v="37" actId="47"/>
        <pc:sldMkLst>
          <pc:docMk/>
          <pc:sldMk cId="706428317" sldId="4680"/>
        </pc:sldMkLst>
      </pc:sldChg>
      <pc:sldChg chg="del">
        <pc:chgData name="Rachel Kirby" userId="b59f5fd3-2c2e-433e-ab18-77cbb8e50283" providerId="ADAL" clId="{534F812A-7F63-490A-8892-ED12CA19F5B1}" dt="2024-05-15T03:12:25.361" v="47" actId="47"/>
        <pc:sldMkLst>
          <pc:docMk/>
          <pc:sldMk cId="753354818" sldId="4683"/>
        </pc:sldMkLst>
      </pc:sldChg>
      <pc:sldChg chg="del">
        <pc:chgData name="Rachel Kirby" userId="b59f5fd3-2c2e-433e-ab18-77cbb8e50283" providerId="ADAL" clId="{534F812A-7F63-490A-8892-ED12CA19F5B1}" dt="2024-05-15T03:12:23.539" v="43" actId="47"/>
        <pc:sldMkLst>
          <pc:docMk/>
          <pc:sldMk cId="1262861510" sldId="4684"/>
        </pc:sldMkLst>
      </pc:sldChg>
      <pc:sldChg chg="del">
        <pc:chgData name="Rachel Kirby" userId="b59f5fd3-2c2e-433e-ab18-77cbb8e50283" providerId="ADAL" clId="{534F812A-7F63-490A-8892-ED12CA19F5B1}" dt="2024-05-15T03:11:58.104" v="30" actId="47"/>
        <pc:sldMkLst>
          <pc:docMk/>
          <pc:sldMk cId="731165007" sldId="4685"/>
        </pc:sldMkLst>
      </pc:sldChg>
      <pc:sldChg chg="del">
        <pc:chgData name="Rachel Kirby" userId="b59f5fd3-2c2e-433e-ab18-77cbb8e50283" providerId="ADAL" clId="{534F812A-7F63-490A-8892-ED12CA19F5B1}" dt="2024-05-15T03:11:54.085" v="21" actId="47"/>
        <pc:sldMkLst>
          <pc:docMk/>
          <pc:sldMk cId="1804895280" sldId="4687"/>
        </pc:sldMkLst>
      </pc:sldChg>
      <pc:sldMasterChg chg="delSldLayout">
        <pc:chgData name="Rachel Kirby" userId="b59f5fd3-2c2e-433e-ab18-77cbb8e50283" providerId="ADAL" clId="{534F812A-7F63-490A-8892-ED12CA19F5B1}" dt="2024-05-15T03:12:23.014" v="42" actId="47"/>
        <pc:sldMasterMkLst>
          <pc:docMk/>
          <pc:sldMasterMk cId="1122705367" sldId="2147483714"/>
        </pc:sldMasterMkLst>
        <pc:sldLayoutChg chg="del">
          <pc:chgData name="Rachel Kirby" userId="b59f5fd3-2c2e-433e-ab18-77cbb8e50283" providerId="ADAL" clId="{534F812A-7F63-490A-8892-ED12CA19F5B1}" dt="2024-05-15T03:12:23.014" v="42" actId="47"/>
          <pc:sldLayoutMkLst>
            <pc:docMk/>
            <pc:sldMasterMk cId="1122705367" sldId="2147483714"/>
            <pc:sldLayoutMk cId="773197393" sldId="2147483686"/>
          </pc:sldLayoutMkLst>
        </pc:sldLayoutChg>
        <pc:sldLayoutChg chg="del">
          <pc:chgData name="Rachel Kirby" userId="b59f5fd3-2c2e-433e-ab18-77cbb8e50283" providerId="ADAL" clId="{534F812A-7F63-490A-8892-ED12CA19F5B1}" dt="2024-05-15T03:11:53.701" v="20" actId="47"/>
          <pc:sldLayoutMkLst>
            <pc:docMk/>
            <pc:sldMasterMk cId="1122705367" sldId="2147483714"/>
            <pc:sldLayoutMk cId="1956873929" sldId="2147483716"/>
          </pc:sldLayoutMkLst>
        </pc:sldLayoutChg>
        <pc:sldLayoutChg chg="del">
          <pc:chgData name="Rachel Kirby" userId="b59f5fd3-2c2e-433e-ab18-77cbb8e50283" providerId="ADAL" clId="{534F812A-7F63-490A-8892-ED12CA19F5B1}" dt="2024-05-15T03:11:54.454" v="22" actId="47"/>
          <pc:sldLayoutMkLst>
            <pc:docMk/>
            <pc:sldMasterMk cId="1122705367" sldId="2147483714"/>
            <pc:sldLayoutMk cId="946392882" sldId="2147483717"/>
          </pc:sldLayoutMkLst>
        </pc:sldLayoutChg>
      </pc:sldMasterChg>
    </pc:docChg>
  </pc:docChgLst>
  <pc:docChgLst>
    <pc:chgData name="Heidi Pardales" userId="S::pardalesh@moe.govt.nz::d2201e23-10d8-4a68-a432-2bfa5df8d1ea" providerId="AD" clId="Web-{AE82044D-5231-398A-93EF-CE96849F7C93}"/>
    <pc:docChg chg="modSld">
      <pc:chgData name="Heidi Pardales" userId="S::pardalesh@moe.govt.nz::d2201e23-10d8-4a68-a432-2bfa5df8d1ea" providerId="AD" clId="Web-{AE82044D-5231-398A-93EF-CE96849F7C93}" dt="2024-05-29T21:06:56.540" v="4" actId="20577"/>
      <pc:docMkLst>
        <pc:docMk/>
      </pc:docMkLst>
      <pc:sldChg chg="modSp">
        <pc:chgData name="Heidi Pardales" userId="S::pardalesh@moe.govt.nz::d2201e23-10d8-4a68-a432-2bfa5df8d1ea" providerId="AD" clId="Web-{AE82044D-5231-398A-93EF-CE96849F7C93}" dt="2024-05-29T21:06:56.540" v="4" actId="20577"/>
        <pc:sldMkLst>
          <pc:docMk/>
          <pc:sldMk cId="1453671515" sldId="306"/>
        </pc:sldMkLst>
        <pc:spChg chg="mod">
          <ac:chgData name="Heidi Pardales" userId="S::pardalesh@moe.govt.nz::d2201e23-10d8-4a68-a432-2bfa5df8d1ea" providerId="AD" clId="Web-{AE82044D-5231-398A-93EF-CE96849F7C93}" dt="2024-05-29T21:06:56.540" v="4" actId="20577"/>
          <ac:spMkLst>
            <pc:docMk/>
            <pc:sldMk cId="1453671515" sldId="306"/>
            <ac:spMk id="4" creationId="{F01BC24A-8290-F579-443A-AACEEE83FB5B}"/>
          </ac:spMkLst>
        </pc:spChg>
      </pc:sldChg>
      <pc:sldChg chg="modSp">
        <pc:chgData name="Heidi Pardales" userId="S::pardalesh@moe.govt.nz::d2201e23-10d8-4a68-a432-2bfa5df8d1ea" providerId="AD" clId="Web-{AE82044D-5231-398A-93EF-CE96849F7C93}" dt="2024-05-29T21:06:39.180" v="0" actId="1076"/>
        <pc:sldMkLst>
          <pc:docMk/>
          <pc:sldMk cId="3903427085" sldId="4613"/>
        </pc:sldMkLst>
        <pc:picChg chg="mod">
          <ac:chgData name="Heidi Pardales" userId="S::pardalesh@moe.govt.nz::d2201e23-10d8-4a68-a432-2bfa5df8d1ea" providerId="AD" clId="Web-{AE82044D-5231-398A-93EF-CE96849F7C93}" dt="2024-05-29T21:06:39.180" v="0" actId="1076"/>
          <ac:picMkLst>
            <pc:docMk/>
            <pc:sldMk cId="3903427085" sldId="4613"/>
            <ac:picMk id="7" creationId="{AE632A28-B91A-A323-9CAB-B16453C0CE12}"/>
          </ac:picMkLst>
        </pc:picChg>
      </pc:sldChg>
    </pc:docChg>
  </pc:docChgLst>
  <pc:docChgLst>
    <pc:chgData name="Heidi Pardales" userId="d2201e23-10d8-4a68-a432-2bfa5df8d1ea" providerId="ADAL" clId="{A4E60203-1CDE-4250-BFE7-D2F76C577F0D}"/>
    <pc:docChg chg="undo custSel addSld modSld">
      <pc:chgData name="Heidi Pardales" userId="d2201e23-10d8-4a68-a432-2bfa5df8d1ea" providerId="ADAL" clId="{A4E60203-1CDE-4250-BFE7-D2F76C577F0D}" dt="2024-06-05T03:50:57.011" v="125" actId="20577"/>
      <pc:docMkLst>
        <pc:docMk/>
      </pc:docMkLst>
      <pc:sldChg chg="modSp mod">
        <pc:chgData name="Heidi Pardales" userId="d2201e23-10d8-4a68-a432-2bfa5df8d1ea" providerId="ADAL" clId="{A4E60203-1CDE-4250-BFE7-D2F76C577F0D}" dt="2024-06-05T03:50:57.011" v="125" actId="20577"/>
        <pc:sldMkLst>
          <pc:docMk/>
          <pc:sldMk cId="1931980031" sldId="294"/>
        </pc:sldMkLst>
        <pc:spChg chg="mod">
          <ac:chgData name="Heidi Pardales" userId="d2201e23-10d8-4a68-a432-2bfa5df8d1ea" providerId="ADAL" clId="{A4E60203-1CDE-4250-BFE7-D2F76C577F0D}" dt="2024-06-05T03:50:57.011" v="125" actId="20577"/>
          <ac:spMkLst>
            <pc:docMk/>
            <pc:sldMk cId="1931980031" sldId="294"/>
            <ac:spMk id="3" creationId="{B50A1E3E-58E9-A6F9-05A4-56DD58116756}"/>
          </ac:spMkLst>
        </pc:spChg>
      </pc:sldChg>
      <pc:sldChg chg="add">
        <pc:chgData name="Heidi Pardales" userId="d2201e23-10d8-4a68-a432-2bfa5df8d1ea" providerId="ADAL" clId="{A4E60203-1CDE-4250-BFE7-D2F76C577F0D}" dt="2024-05-28T23:27:28.880" v="0"/>
        <pc:sldMkLst>
          <pc:docMk/>
          <pc:sldMk cId="1666850806" sldId="297"/>
        </pc:sldMkLst>
      </pc:sldChg>
      <pc:sldChg chg="add">
        <pc:chgData name="Heidi Pardales" userId="d2201e23-10d8-4a68-a432-2bfa5df8d1ea" providerId="ADAL" clId="{A4E60203-1CDE-4250-BFE7-D2F76C577F0D}" dt="2024-05-28T23:27:28.880" v="0"/>
        <pc:sldMkLst>
          <pc:docMk/>
          <pc:sldMk cId="582715853" sldId="298"/>
        </pc:sldMkLst>
      </pc:sldChg>
      <pc:sldChg chg="add">
        <pc:chgData name="Heidi Pardales" userId="d2201e23-10d8-4a68-a432-2bfa5df8d1ea" providerId="ADAL" clId="{A4E60203-1CDE-4250-BFE7-D2F76C577F0D}" dt="2024-05-28T23:27:28.880" v="0"/>
        <pc:sldMkLst>
          <pc:docMk/>
          <pc:sldMk cId="912463838" sldId="300"/>
        </pc:sldMkLst>
      </pc:sldChg>
      <pc:sldChg chg="add">
        <pc:chgData name="Heidi Pardales" userId="d2201e23-10d8-4a68-a432-2bfa5df8d1ea" providerId="ADAL" clId="{A4E60203-1CDE-4250-BFE7-D2F76C577F0D}" dt="2024-06-05T02:53:45.250" v="10"/>
        <pc:sldMkLst>
          <pc:docMk/>
          <pc:sldMk cId="357411932" sldId="301"/>
        </pc:sldMkLst>
      </pc:sldChg>
      <pc:sldChg chg="add mod modShow">
        <pc:chgData name="Heidi Pardales" userId="d2201e23-10d8-4a68-a432-2bfa5df8d1ea" providerId="ADAL" clId="{A4E60203-1CDE-4250-BFE7-D2F76C577F0D}" dt="2024-06-05T02:53:30.561" v="9" actId="729"/>
        <pc:sldMkLst>
          <pc:docMk/>
          <pc:sldMk cId="3815660435" sldId="302"/>
        </pc:sldMkLst>
      </pc:sldChg>
      <pc:sldChg chg="add">
        <pc:chgData name="Heidi Pardales" userId="d2201e23-10d8-4a68-a432-2bfa5df8d1ea" providerId="ADAL" clId="{A4E60203-1CDE-4250-BFE7-D2F76C577F0D}" dt="2024-06-05T01:09:36.838" v="7"/>
        <pc:sldMkLst>
          <pc:docMk/>
          <pc:sldMk cId="2804741002" sldId="303"/>
        </pc:sldMkLst>
      </pc:sldChg>
      <pc:sldChg chg="addSp modSp mod">
        <pc:chgData name="Heidi Pardales" userId="d2201e23-10d8-4a68-a432-2bfa5df8d1ea" providerId="ADAL" clId="{A4E60203-1CDE-4250-BFE7-D2F76C577F0D}" dt="2024-06-05T03:50:38.658" v="109" actId="20577"/>
        <pc:sldMkLst>
          <pc:docMk/>
          <pc:sldMk cId="1453671515" sldId="306"/>
        </pc:sldMkLst>
        <pc:spChg chg="mod">
          <ac:chgData name="Heidi Pardales" userId="d2201e23-10d8-4a68-a432-2bfa5df8d1ea" providerId="ADAL" clId="{A4E60203-1CDE-4250-BFE7-D2F76C577F0D}" dt="2024-06-05T03:48:08.597" v="51" actId="20577"/>
          <ac:spMkLst>
            <pc:docMk/>
            <pc:sldMk cId="1453671515" sldId="306"/>
            <ac:spMk id="2" creationId="{9ED827FE-F658-5437-43CF-7A8ACAAA7979}"/>
          </ac:spMkLst>
        </pc:spChg>
        <pc:spChg chg="add mod">
          <ac:chgData name="Heidi Pardales" userId="d2201e23-10d8-4a68-a432-2bfa5df8d1ea" providerId="ADAL" clId="{A4E60203-1CDE-4250-BFE7-D2F76C577F0D}" dt="2024-06-05T03:50:38.658" v="109" actId="20577"/>
          <ac:spMkLst>
            <pc:docMk/>
            <pc:sldMk cId="1453671515" sldId="306"/>
            <ac:spMk id="3" creationId="{2D551D79-AF7A-17F6-14A3-1AB3228198F7}"/>
          </ac:spMkLst>
        </pc:spChg>
      </pc:sldChg>
      <pc:sldChg chg="addSp delSp modSp mod">
        <pc:chgData name="Heidi Pardales" userId="d2201e23-10d8-4a68-a432-2bfa5df8d1ea" providerId="ADAL" clId="{A4E60203-1CDE-4250-BFE7-D2F76C577F0D}" dt="2024-06-05T03:48:21.516" v="53" actId="21"/>
        <pc:sldMkLst>
          <pc:docMk/>
          <pc:sldMk cId="367807333" sldId="4605"/>
        </pc:sldMkLst>
        <pc:spChg chg="add del">
          <ac:chgData name="Heidi Pardales" userId="d2201e23-10d8-4a68-a432-2bfa5df8d1ea" providerId="ADAL" clId="{A4E60203-1CDE-4250-BFE7-D2F76C577F0D}" dt="2024-06-05T03:48:21.516" v="53" actId="21"/>
          <ac:spMkLst>
            <pc:docMk/>
            <pc:sldMk cId="367807333" sldId="4605"/>
            <ac:spMk id="3" creationId="{01A920A4-A2D2-C28B-E3DC-0FD65E8BE1FE}"/>
          </ac:spMkLst>
        </pc:spChg>
        <pc:spChg chg="add del mod">
          <ac:chgData name="Heidi Pardales" userId="d2201e23-10d8-4a68-a432-2bfa5df8d1ea" providerId="ADAL" clId="{A4E60203-1CDE-4250-BFE7-D2F76C577F0D}" dt="2024-06-05T03:48:21.516" v="53" actId="21"/>
          <ac:spMkLst>
            <pc:docMk/>
            <pc:sldMk cId="367807333" sldId="4605"/>
            <ac:spMk id="6" creationId="{4D27422E-8165-193E-C5FE-41FF2EFFC50E}"/>
          </ac:spMkLst>
        </pc:spChg>
      </pc:sldChg>
      <pc:sldChg chg="add">
        <pc:chgData name="Heidi Pardales" userId="d2201e23-10d8-4a68-a432-2bfa5df8d1ea" providerId="ADAL" clId="{A4E60203-1CDE-4250-BFE7-D2F76C577F0D}" dt="2024-05-28T23:27:28.880" v="0"/>
        <pc:sldMkLst>
          <pc:docMk/>
          <pc:sldMk cId="3903427085" sldId="4613"/>
        </pc:sldMkLst>
      </pc:sldChg>
      <pc:sldChg chg="add">
        <pc:chgData name="Heidi Pardales" userId="d2201e23-10d8-4a68-a432-2bfa5df8d1ea" providerId="ADAL" clId="{A4E60203-1CDE-4250-BFE7-D2F76C577F0D}" dt="2024-05-28T23:27:28.880" v="0"/>
        <pc:sldMkLst>
          <pc:docMk/>
          <pc:sldMk cId="4084179913" sldId="4614"/>
        </pc:sldMkLst>
      </pc:sldChg>
      <pc:sldChg chg="add">
        <pc:chgData name="Heidi Pardales" userId="d2201e23-10d8-4a68-a432-2bfa5df8d1ea" providerId="ADAL" clId="{A4E60203-1CDE-4250-BFE7-D2F76C577F0D}" dt="2024-05-28T23:27:28.880" v="0"/>
        <pc:sldMkLst>
          <pc:docMk/>
          <pc:sldMk cId="1053897487" sldId="4615"/>
        </pc:sldMkLst>
      </pc:sldChg>
      <pc:sldChg chg="add">
        <pc:chgData name="Heidi Pardales" userId="d2201e23-10d8-4a68-a432-2bfa5df8d1ea" providerId="ADAL" clId="{A4E60203-1CDE-4250-BFE7-D2F76C577F0D}" dt="2024-05-28T23:27:28.880" v="0"/>
        <pc:sldMkLst>
          <pc:docMk/>
          <pc:sldMk cId="993209713" sldId="4616"/>
        </pc:sldMkLst>
      </pc:sldChg>
    </pc:docChg>
  </pc:docChgLst>
  <pc:docChgLst>
    <pc:chgData name="Jon Pheloung" userId="S::pheloungj@moe.govt.nz::05daffd7-0cc2-43bd-bba5-a8d4feb32565" providerId="AD" clId="Web-{9336A2D5-B678-4F53-A15F-331A1E792418}"/>
    <pc:docChg chg="modSld">
      <pc:chgData name="Jon Pheloung" userId="S::pheloungj@moe.govt.nz::05daffd7-0cc2-43bd-bba5-a8d4feb32565" providerId="AD" clId="Web-{9336A2D5-B678-4F53-A15F-331A1E792418}" dt="2024-06-03T22:13:54.697" v="137" actId="20577"/>
      <pc:docMkLst>
        <pc:docMk/>
      </pc:docMkLst>
      <pc:sldChg chg="modSp">
        <pc:chgData name="Jon Pheloung" userId="S::pheloungj@moe.govt.nz::05daffd7-0cc2-43bd-bba5-a8d4feb32565" providerId="AD" clId="Web-{9336A2D5-B678-4F53-A15F-331A1E792418}" dt="2024-06-03T22:09:59.703" v="110" actId="20577"/>
        <pc:sldMkLst>
          <pc:docMk/>
          <pc:sldMk cId="612067981" sldId="4619"/>
        </pc:sldMkLst>
        <pc:spChg chg="mod">
          <ac:chgData name="Jon Pheloung" userId="S::pheloungj@moe.govt.nz::05daffd7-0cc2-43bd-bba5-a8d4feb32565" providerId="AD" clId="Web-{9336A2D5-B678-4F53-A15F-331A1E792418}" dt="2024-06-03T22:09:59.703" v="110" actId="20577"/>
          <ac:spMkLst>
            <pc:docMk/>
            <pc:sldMk cId="612067981" sldId="4619"/>
            <ac:spMk id="2" creationId="{F714A17E-EAE1-7FBA-4A33-164B38D4D656}"/>
          </ac:spMkLst>
        </pc:spChg>
      </pc:sldChg>
      <pc:sldChg chg="modSp">
        <pc:chgData name="Jon Pheloung" userId="S::pheloungj@moe.govt.nz::05daffd7-0cc2-43bd-bba5-a8d4feb32565" providerId="AD" clId="Web-{9336A2D5-B678-4F53-A15F-331A1E792418}" dt="2024-06-03T22:13:54.697" v="137" actId="20577"/>
        <pc:sldMkLst>
          <pc:docMk/>
          <pc:sldMk cId="2531388525" sldId="4621"/>
        </pc:sldMkLst>
        <pc:spChg chg="mod">
          <ac:chgData name="Jon Pheloung" userId="S::pheloungj@moe.govt.nz::05daffd7-0cc2-43bd-bba5-a8d4feb32565" providerId="AD" clId="Web-{9336A2D5-B678-4F53-A15F-331A1E792418}" dt="2024-06-03T22:11:24.456" v="114" actId="20577"/>
          <ac:spMkLst>
            <pc:docMk/>
            <pc:sldMk cId="2531388525" sldId="4621"/>
            <ac:spMk id="2" creationId="{E232673F-4F87-9474-1CDB-99276D51F421}"/>
          </ac:spMkLst>
        </pc:spChg>
        <pc:graphicFrameChg chg="modGraphic">
          <ac:chgData name="Jon Pheloung" userId="S::pheloungj@moe.govt.nz::05daffd7-0cc2-43bd-bba5-a8d4feb32565" providerId="AD" clId="Web-{9336A2D5-B678-4F53-A15F-331A1E792418}" dt="2024-06-03T22:13:54.697" v="137" actId="20577"/>
          <ac:graphicFrameMkLst>
            <pc:docMk/>
            <pc:sldMk cId="2531388525" sldId="4621"/>
            <ac:graphicFrameMk id="10" creationId="{F83992A3-9F51-7549-4298-1164F35CC264}"/>
          </ac:graphicFrameMkLst>
        </pc:graphicFrameChg>
      </pc:sldChg>
      <pc:sldChg chg="modSp">
        <pc:chgData name="Jon Pheloung" userId="S::pheloungj@moe.govt.nz::05daffd7-0cc2-43bd-bba5-a8d4feb32565" providerId="AD" clId="Web-{9336A2D5-B678-4F53-A15F-331A1E792418}" dt="2024-06-03T22:09:00.997" v="106" actId="20577"/>
        <pc:sldMkLst>
          <pc:docMk/>
          <pc:sldMk cId="3163735186" sldId="4629"/>
        </pc:sldMkLst>
        <pc:spChg chg="mod">
          <ac:chgData name="Jon Pheloung" userId="S::pheloungj@moe.govt.nz::05daffd7-0cc2-43bd-bba5-a8d4feb32565" providerId="AD" clId="Web-{9336A2D5-B678-4F53-A15F-331A1E792418}" dt="2024-06-03T22:00:51.056" v="3" actId="20577"/>
          <ac:spMkLst>
            <pc:docMk/>
            <pc:sldMk cId="3163735186" sldId="4629"/>
            <ac:spMk id="2" creationId="{214CDFE1-36E3-C77E-5ECC-F02F33EED32D}"/>
          </ac:spMkLst>
        </pc:spChg>
        <pc:spChg chg="mod">
          <ac:chgData name="Jon Pheloung" userId="S::pheloungj@moe.govt.nz::05daffd7-0cc2-43bd-bba5-a8d4feb32565" providerId="AD" clId="Web-{9336A2D5-B678-4F53-A15F-331A1E792418}" dt="2024-06-03T22:09:00.997" v="106" actId="20577"/>
          <ac:spMkLst>
            <pc:docMk/>
            <pc:sldMk cId="3163735186" sldId="4629"/>
            <ac:spMk id="3" creationId="{02A8A93F-8D6B-4F79-BCB1-E394409FF171}"/>
          </ac:spMkLst>
        </pc:spChg>
        <pc:picChg chg="mod">
          <ac:chgData name="Jon Pheloung" userId="S::pheloungj@moe.govt.nz::05daffd7-0cc2-43bd-bba5-a8d4feb32565" providerId="AD" clId="Web-{9336A2D5-B678-4F53-A15F-331A1E792418}" dt="2024-06-03T22:07:57.745" v="94" actId="14100"/>
          <ac:picMkLst>
            <pc:docMk/>
            <pc:sldMk cId="3163735186" sldId="4629"/>
            <ac:picMk id="7" creationId="{E3FD1FEC-8067-403D-DECF-C08A6617C415}"/>
          </ac:picMkLst>
        </pc:picChg>
      </pc:sldChg>
    </pc:docChg>
  </pc:docChgLst>
  <pc:docChgLst>
    <pc:chgData name="Erin Stephen" userId="574f760e-04d1-46ee-9762-61a51dd8c207" providerId="ADAL" clId="{75B7437F-FEE2-4BFF-BABB-00ABD228FF67}"/>
    <pc:docChg chg="undo custSel addSld delSld modSld sldOrd">
      <pc:chgData name="Erin Stephen" userId="574f760e-04d1-46ee-9762-61a51dd8c207" providerId="ADAL" clId="{75B7437F-FEE2-4BFF-BABB-00ABD228FF67}" dt="2024-06-05T02:15:56.720" v="5919" actId="20577"/>
      <pc:docMkLst>
        <pc:docMk/>
      </pc:docMkLst>
      <pc:sldChg chg="addSp modSp add mod ord modClrScheme chgLayout">
        <pc:chgData name="Erin Stephen" userId="574f760e-04d1-46ee-9762-61a51dd8c207" providerId="ADAL" clId="{75B7437F-FEE2-4BFF-BABB-00ABD228FF67}" dt="2024-05-28T00:36:33.542" v="3610" actId="1076"/>
        <pc:sldMkLst>
          <pc:docMk/>
          <pc:sldMk cId="3877752085" sldId="290"/>
        </pc:sldMkLst>
        <pc:spChg chg="mod ord">
          <ac:chgData name="Erin Stephen" userId="574f760e-04d1-46ee-9762-61a51dd8c207" providerId="ADAL" clId="{75B7437F-FEE2-4BFF-BABB-00ABD228FF67}" dt="2024-05-27T23:16:41.638" v="498" actId="700"/>
          <ac:spMkLst>
            <pc:docMk/>
            <pc:sldMk cId="3877752085" sldId="290"/>
            <ac:spMk id="2" creationId="{4C072C7F-1E4C-419A-B59B-463DB00E235D}"/>
          </ac:spMkLst>
        </pc:spChg>
        <pc:spChg chg="mod ord">
          <ac:chgData name="Erin Stephen" userId="574f760e-04d1-46ee-9762-61a51dd8c207" providerId="ADAL" clId="{75B7437F-FEE2-4BFF-BABB-00ABD228FF67}" dt="2024-05-27T23:16:41.638" v="498" actId="700"/>
          <ac:spMkLst>
            <pc:docMk/>
            <pc:sldMk cId="3877752085" sldId="290"/>
            <ac:spMk id="3" creationId="{6C819D3F-267B-4FFB-A9C8-623E9D4F93CA}"/>
          </ac:spMkLst>
        </pc:spChg>
        <pc:spChg chg="add mod ord">
          <ac:chgData name="Erin Stephen" userId="574f760e-04d1-46ee-9762-61a51dd8c207" providerId="ADAL" clId="{75B7437F-FEE2-4BFF-BABB-00ABD228FF67}" dt="2024-05-27T23:16:41.638" v="498" actId="700"/>
          <ac:spMkLst>
            <pc:docMk/>
            <pc:sldMk cId="3877752085" sldId="290"/>
            <ac:spMk id="4" creationId="{489BB914-4B7D-C54C-5B94-E8002537738F}"/>
          </ac:spMkLst>
        </pc:spChg>
        <pc:graphicFrameChg chg="mod">
          <ac:chgData name="Erin Stephen" userId="574f760e-04d1-46ee-9762-61a51dd8c207" providerId="ADAL" clId="{75B7437F-FEE2-4BFF-BABB-00ABD228FF67}" dt="2024-05-28T00:36:33.542" v="3610" actId="1076"/>
          <ac:graphicFrameMkLst>
            <pc:docMk/>
            <pc:sldMk cId="3877752085" sldId="290"/>
            <ac:graphicFrameMk id="6" creationId="{1AD2487B-C6B2-42AF-945C-4B376F94BDB6}"/>
          </ac:graphicFrameMkLst>
        </pc:graphicFrameChg>
      </pc:sldChg>
      <pc:sldChg chg="addSp modSp add mod modClrScheme chgLayout">
        <pc:chgData name="Erin Stephen" userId="574f760e-04d1-46ee-9762-61a51dd8c207" providerId="ADAL" clId="{75B7437F-FEE2-4BFF-BABB-00ABD228FF67}" dt="2024-06-05T02:15:03.965" v="5914" actId="20577"/>
        <pc:sldMkLst>
          <pc:docMk/>
          <pc:sldMk cId="4014468699" sldId="291"/>
        </pc:sldMkLst>
        <pc:spChg chg="mod ord">
          <ac:chgData name="Erin Stephen" userId="574f760e-04d1-46ee-9762-61a51dd8c207" providerId="ADAL" clId="{75B7437F-FEE2-4BFF-BABB-00ABD228FF67}" dt="2024-05-27T23:16:53.120" v="499" actId="700"/>
          <ac:spMkLst>
            <pc:docMk/>
            <pc:sldMk cId="4014468699" sldId="291"/>
            <ac:spMk id="2" creationId="{F6510247-01BD-48A7-B243-CAB79D4B0C6C}"/>
          </ac:spMkLst>
        </pc:spChg>
        <pc:spChg chg="mod ord">
          <ac:chgData name="Erin Stephen" userId="574f760e-04d1-46ee-9762-61a51dd8c207" providerId="ADAL" clId="{75B7437F-FEE2-4BFF-BABB-00ABD228FF67}" dt="2024-05-27T23:16:53.120" v="499" actId="700"/>
          <ac:spMkLst>
            <pc:docMk/>
            <pc:sldMk cId="4014468699" sldId="291"/>
            <ac:spMk id="3" creationId="{11404DEA-C116-4C86-9539-61A2E90C377F}"/>
          </ac:spMkLst>
        </pc:spChg>
        <pc:spChg chg="add mod ord">
          <ac:chgData name="Erin Stephen" userId="574f760e-04d1-46ee-9762-61a51dd8c207" providerId="ADAL" clId="{75B7437F-FEE2-4BFF-BABB-00ABD228FF67}" dt="2024-05-27T23:16:53.120" v="499" actId="700"/>
          <ac:spMkLst>
            <pc:docMk/>
            <pc:sldMk cId="4014468699" sldId="291"/>
            <ac:spMk id="4" creationId="{E007E317-7598-4078-767C-559554622915}"/>
          </ac:spMkLst>
        </pc:spChg>
        <pc:graphicFrameChg chg="mod">
          <ac:chgData name="Erin Stephen" userId="574f760e-04d1-46ee-9762-61a51dd8c207" providerId="ADAL" clId="{75B7437F-FEE2-4BFF-BABB-00ABD228FF67}" dt="2024-06-05T02:15:03.965" v="5914" actId="20577"/>
          <ac:graphicFrameMkLst>
            <pc:docMk/>
            <pc:sldMk cId="4014468699" sldId="291"/>
            <ac:graphicFrameMk id="6" creationId="{9E070D94-CA92-4556-8764-1B6649552DF3}"/>
          </ac:graphicFrameMkLst>
        </pc:graphicFrameChg>
      </pc:sldChg>
      <pc:sldChg chg="addSp delSp modSp add mod modClrScheme chgLayout">
        <pc:chgData name="Erin Stephen" userId="574f760e-04d1-46ee-9762-61a51dd8c207" providerId="ADAL" clId="{75B7437F-FEE2-4BFF-BABB-00ABD228FF67}" dt="2024-05-29T05:30:15.895" v="5869" actId="27918"/>
        <pc:sldMkLst>
          <pc:docMk/>
          <pc:sldMk cId="566710227" sldId="299"/>
        </pc:sldMkLst>
        <pc:spChg chg="del mod ord">
          <ac:chgData name="Erin Stephen" userId="574f760e-04d1-46ee-9762-61a51dd8c207" providerId="ADAL" clId="{75B7437F-FEE2-4BFF-BABB-00ABD228FF67}" dt="2024-05-27T23:18:07.768" v="501" actId="700"/>
          <ac:spMkLst>
            <pc:docMk/>
            <pc:sldMk cId="566710227" sldId="299"/>
            <ac:spMk id="2" creationId="{C36C83AE-B470-21BE-B7A5-76273CD757BC}"/>
          </ac:spMkLst>
        </pc:spChg>
        <pc:spChg chg="del mod ord">
          <ac:chgData name="Erin Stephen" userId="574f760e-04d1-46ee-9762-61a51dd8c207" providerId="ADAL" clId="{75B7437F-FEE2-4BFF-BABB-00ABD228FF67}" dt="2024-05-27T23:18:07.768" v="501" actId="700"/>
          <ac:spMkLst>
            <pc:docMk/>
            <pc:sldMk cId="566710227" sldId="299"/>
            <ac:spMk id="3" creationId="{76FDED64-E41B-8046-E7E9-A991613630CE}"/>
          </ac:spMkLst>
        </pc:spChg>
        <pc:spChg chg="mod">
          <ac:chgData name="Erin Stephen" userId="574f760e-04d1-46ee-9762-61a51dd8c207" providerId="ADAL" clId="{75B7437F-FEE2-4BFF-BABB-00ABD228FF67}" dt="2024-05-27T23:19:51.867" v="601" actId="20577"/>
          <ac:spMkLst>
            <pc:docMk/>
            <pc:sldMk cId="566710227" sldId="299"/>
            <ac:spMk id="19" creationId="{6AF6B404-737C-0267-6A4E-CFD3A9E0CE26}"/>
          </ac:spMkLst>
        </pc:spChg>
        <pc:spChg chg="mod">
          <ac:chgData name="Erin Stephen" userId="574f760e-04d1-46ee-9762-61a51dd8c207" providerId="ADAL" clId="{75B7437F-FEE2-4BFF-BABB-00ABD228FF67}" dt="2024-05-27T23:19:41.852" v="581" actId="20577"/>
          <ac:spMkLst>
            <pc:docMk/>
            <pc:sldMk cId="566710227" sldId="299"/>
            <ac:spMk id="21" creationId="{3E768A8B-4783-EF8B-EA09-2EBE7F36DE50}"/>
          </ac:spMkLst>
        </pc:spChg>
        <pc:spChg chg="mod">
          <ac:chgData name="Erin Stephen" userId="574f760e-04d1-46ee-9762-61a51dd8c207" providerId="ADAL" clId="{75B7437F-FEE2-4BFF-BABB-00ABD228FF67}" dt="2024-05-27T23:19:34.651" v="574" actId="20577"/>
          <ac:spMkLst>
            <pc:docMk/>
            <pc:sldMk cId="566710227" sldId="299"/>
            <ac:spMk id="23" creationId="{31F33B80-4C0B-AFC2-5502-2084A6D1DF0E}"/>
          </ac:spMkLst>
        </pc:spChg>
        <pc:spChg chg="add mod ord">
          <ac:chgData name="Erin Stephen" userId="574f760e-04d1-46ee-9762-61a51dd8c207" providerId="ADAL" clId="{75B7437F-FEE2-4BFF-BABB-00ABD228FF67}" dt="2024-05-27T23:55:30.620" v="2207" actId="20577"/>
          <ac:spMkLst>
            <pc:docMk/>
            <pc:sldMk cId="566710227" sldId="299"/>
            <ac:spMk id="24" creationId="{B096C9E1-0529-1FA5-81C3-3000F3DA07D1}"/>
          </ac:spMkLst>
        </pc:spChg>
        <pc:spChg chg="del">
          <ac:chgData name="Erin Stephen" userId="574f760e-04d1-46ee-9762-61a51dd8c207" providerId="ADAL" clId="{75B7437F-FEE2-4BFF-BABB-00ABD228FF67}" dt="2024-05-27T23:20:04.544" v="603" actId="478"/>
          <ac:spMkLst>
            <pc:docMk/>
            <pc:sldMk cId="566710227" sldId="299"/>
            <ac:spMk id="25" creationId="{60A68EEC-A291-536D-7E02-5C14F796EB47}"/>
          </ac:spMkLst>
        </pc:spChg>
        <pc:spChg chg="add del mod ord">
          <ac:chgData name="Erin Stephen" userId="574f760e-04d1-46ee-9762-61a51dd8c207" providerId="ADAL" clId="{75B7437F-FEE2-4BFF-BABB-00ABD228FF67}" dt="2024-05-27T23:21:42.467" v="681" actId="478"/>
          <ac:spMkLst>
            <pc:docMk/>
            <pc:sldMk cId="566710227" sldId="299"/>
            <ac:spMk id="26" creationId="{C41670A6-86C2-393D-1160-5C7FE822FFB6}"/>
          </ac:spMkLst>
        </pc:spChg>
        <pc:grpChg chg="del">
          <ac:chgData name="Erin Stephen" userId="574f760e-04d1-46ee-9762-61a51dd8c207" providerId="ADAL" clId="{75B7437F-FEE2-4BFF-BABB-00ABD228FF67}" dt="2024-05-27T23:18:13.833" v="503" actId="478"/>
          <ac:grpSpMkLst>
            <pc:docMk/>
            <pc:sldMk cId="566710227" sldId="299"/>
            <ac:grpSpMk id="4" creationId="{CC9E83A6-749B-B3BA-DA82-CD8099A9C7E4}"/>
          </ac:grpSpMkLst>
        </pc:grpChg>
        <pc:grpChg chg="del">
          <ac:chgData name="Erin Stephen" userId="574f760e-04d1-46ee-9762-61a51dd8c207" providerId="ADAL" clId="{75B7437F-FEE2-4BFF-BABB-00ABD228FF67}" dt="2024-05-27T23:18:11.876" v="502" actId="478"/>
          <ac:grpSpMkLst>
            <pc:docMk/>
            <pc:sldMk cId="566710227" sldId="299"/>
            <ac:grpSpMk id="9" creationId="{1EF57272-2272-7DB9-7AF9-0EEE9EFB5E4B}"/>
          </ac:grpSpMkLst>
        </pc:grpChg>
        <pc:grpChg chg="del">
          <ac:chgData name="Erin Stephen" userId="574f760e-04d1-46ee-9762-61a51dd8c207" providerId="ADAL" clId="{75B7437F-FEE2-4BFF-BABB-00ABD228FF67}" dt="2024-05-27T23:21:20.343" v="678" actId="478"/>
          <ac:grpSpMkLst>
            <pc:docMk/>
            <pc:sldMk cId="566710227" sldId="299"/>
            <ac:grpSpMk id="12" creationId="{8E07B957-52CB-AA56-6C3D-94EFE7F6C795}"/>
          </ac:grpSpMkLst>
        </pc:grpChg>
        <pc:grpChg chg="del">
          <ac:chgData name="Erin Stephen" userId="574f760e-04d1-46ee-9762-61a51dd8c207" providerId="ADAL" clId="{75B7437F-FEE2-4BFF-BABB-00ABD228FF67}" dt="2024-05-27T23:21:17.952" v="677" actId="478"/>
          <ac:grpSpMkLst>
            <pc:docMk/>
            <pc:sldMk cId="566710227" sldId="299"/>
            <ac:grpSpMk id="13" creationId="{8BF49858-C2B5-FE94-F7FD-195900219543}"/>
          </ac:grpSpMkLst>
        </pc:grpChg>
        <pc:grpChg chg="del">
          <ac:chgData name="Erin Stephen" userId="574f760e-04d1-46ee-9762-61a51dd8c207" providerId="ADAL" clId="{75B7437F-FEE2-4BFF-BABB-00ABD228FF67}" dt="2024-05-27T23:21:28.565" v="680" actId="478"/>
          <ac:grpSpMkLst>
            <pc:docMk/>
            <pc:sldMk cId="566710227" sldId="299"/>
            <ac:grpSpMk id="14" creationId="{D3497AF0-E1A6-B8A3-DAE6-D0EFE607BC19}"/>
          </ac:grpSpMkLst>
        </pc:grpChg>
        <pc:grpChg chg="del">
          <ac:chgData name="Erin Stephen" userId="574f760e-04d1-46ee-9762-61a51dd8c207" providerId="ADAL" clId="{75B7437F-FEE2-4BFF-BABB-00ABD228FF67}" dt="2024-05-27T23:19:57.343" v="602" actId="478"/>
          <ac:grpSpMkLst>
            <pc:docMk/>
            <pc:sldMk cId="566710227" sldId="299"/>
            <ac:grpSpMk id="15" creationId="{A495F871-E539-9FC5-5586-2884A5B6A88F}"/>
          </ac:grpSpMkLst>
        </pc:grpChg>
        <pc:graphicFrameChg chg="add mod modGraphic">
          <ac:chgData name="Erin Stephen" userId="574f760e-04d1-46ee-9762-61a51dd8c207" providerId="ADAL" clId="{75B7437F-FEE2-4BFF-BABB-00ABD228FF67}" dt="2024-05-28T00:22:24.985" v="2638" actId="1076"/>
          <ac:graphicFrameMkLst>
            <pc:docMk/>
            <pc:sldMk cId="566710227" sldId="299"/>
            <ac:graphicFrameMk id="27" creationId="{446F9368-F7CF-89D9-56E2-5E29FF808A12}"/>
          </ac:graphicFrameMkLst>
        </pc:graphicFrameChg>
      </pc:sldChg>
      <pc:sldChg chg="addSp delSp modSp new mod modClrScheme chgLayout">
        <pc:chgData name="Erin Stephen" userId="574f760e-04d1-46ee-9762-61a51dd8c207" providerId="ADAL" clId="{75B7437F-FEE2-4BFF-BABB-00ABD228FF67}" dt="2024-05-27T23:59:29.627" v="2250" actId="207"/>
        <pc:sldMkLst>
          <pc:docMk/>
          <pc:sldMk cId="2894426527" sldId="4607"/>
        </pc:sldMkLst>
        <pc:spChg chg="del mod ord">
          <ac:chgData name="Erin Stephen" userId="574f760e-04d1-46ee-9762-61a51dd8c207" providerId="ADAL" clId="{75B7437F-FEE2-4BFF-BABB-00ABD228FF67}" dt="2024-05-27T22:54:20.913" v="1" actId="700"/>
          <ac:spMkLst>
            <pc:docMk/>
            <pc:sldMk cId="2894426527" sldId="4607"/>
            <ac:spMk id="2" creationId="{72136BB8-7C25-E92F-651C-6636288A13EC}"/>
          </ac:spMkLst>
        </pc:spChg>
        <pc:spChg chg="del mod ord">
          <ac:chgData name="Erin Stephen" userId="574f760e-04d1-46ee-9762-61a51dd8c207" providerId="ADAL" clId="{75B7437F-FEE2-4BFF-BABB-00ABD228FF67}" dt="2024-05-27T22:54:20.913" v="1" actId="700"/>
          <ac:spMkLst>
            <pc:docMk/>
            <pc:sldMk cId="2894426527" sldId="4607"/>
            <ac:spMk id="3" creationId="{2ECAD944-AE5C-3EB8-0846-82D5862259FE}"/>
          </ac:spMkLst>
        </pc:spChg>
        <pc:spChg chg="del mod ord">
          <ac:chgData name="Erin Stephen" userId="574f760e-04d1-46ee-9762-61a51dd8c207" providerId="ADAL" clId="{75B7437F-FEE2-4BFF-BABB-00ABD228FF67}" dt="2024-05-27T22:54:20.913" v="1" actId="700"/>
          <ac:spMkLst>
            <pc:docMk/>
            <pc:sldMk cId="2894426527" sldId="4607"/>
            <ac:spMk id="4" creationId="{DB857A43-486A-ED48-1934-F090B76382B9}"/>
          </ac:spMkLst>
        </pc:spChg>
        <pc:spChg chg="add mod ord">
          <ac:chgData name="Erin Stephen" userId="574f760e-04d1-46ee-9762-61a51dd8c207" providerId="ADAL" clId="{75B7437F-FEE2-4BFF-BABB-00ABD228FF67}" dt="2024-05-27T23:41:39.830" v="2035" actId="26606"/>
          <ac:spMkLst>
            <pc:docMk/>
            <pc:sldMk cId="2894426527" sldId="4607"/>
            <ac:spMk id="5" creationId="{AB6ECA62-2C4C-5A09-5787-E744C441069D}"/>
          </ac:spMkLst>
        </pc:spChg>
        <pc:spChg chg="add mod ord">
          <ac:chgData name="Erin Stephen" userId="574f760e-04d1-46ee-9762-61a51dd8c207" providerId="ADAL" clId="{75B7437F-FEE2-4BFF-BABB-00ABD228FF67}" dt="2024-05-27T23:59:29.627" v="2250" actId="207"/>
          <ac:spMkLst>
            <pc:docMk/>
            <pc:sldMk cId="2894426527" sldId="4607"/>
            <ac:spMk id="6" creationId="{57563B58-0890-9BC8-74E6-B1F6641E3A3F}"/>
          </ac:spMkLst>
        </pc:spChg>
        <pc:spChg chg="add del mod ord">
          <ac:chgData name="Erin Stephen" userId="574f760e-04d1-46ee-9762-61a51dd8c207" providerId="ADAL" clId="{75B7437F-FEE2-4BFF-BABB-00ABD228FF67}" dt="2024-05-27T23:41:07.607" v="1999" actId="478"/>
          <ac:spMkLst>
            <pc:docMk/>
            <pc:sldMk cId="2894426527" sldId="4607"/>
            <ac:spMk id="7" creationId="{DCA358AC-04D9-955D-0028-D5BDFF52D619}"/>
          </ac:spMkLst>
        </pc:spChg>
        <pc:spChg chg="add del ord">
          <ac:chgData name="Erin Stephen" userId="574f760e-04d1-46ee-9762-61a51dd8c207" providerId="ADAL" clId="{75B7437F-FEE2-4BFF-BABB-00ABD228FF67}" dt="2024-05-27T23:44:03.626" v="2072" actId="478"/>
          <ac:spMkLst>
            <pc:docMk/>
            <pc:sldMk cId="2894426527" sldId="4607"/>
            <ac:spMk id="9" creationId="{E8AB2E13-4173-CA88-0BCC-A11181EB1940}"/>
          </ac:spMkLst>
        </pc:spChg>
        <pc:spChg chg="add del">
          <ac:chgData name="Erin Stephen" userId="574f760e-04d1-46ee-9762-61a51dd8c207" providerId="ADAL" clId="{75B7437F-FEE2-4BFF-BABB-00ABD228FF67}" dt="2024-05-27T23:41:14.696" v="2001" actId="26606"/>
          <ac:spMkLst>
            <pc:docMk/>
            <pc:sldMk cId="2894426527" sldId="4607"/>
            <ac:spMk id="13" creationId="{C0234A7A-45F9-04D3-5D8F-914591EAEA4E}"/>
          </ac:spMkLst>
        </pc:spChg>
        <pc:spChg chg="add del">
          <ac:chgData name="Erin Stephen" userId="574f760e-04d1-46ee-9762-61a51dd8c207" providerId="ADAL" clId="{75B7437F-FEE2-4BFF-BABB-00ABD228FF67}" dt="2024-05-27T23:41:14.696" v="2001" actId="26606"/>
          <ac:spMkLst>
            <pc:docMk/>
            <pc:sldMk cId="2894426527" sldId="4607"/>
            <ac:spMk id="15" creationId="{74D94BCE-392D-D1B5-807E-0D53631487D5}"/>
          </ac:spMkLst>
        </pc:spChg>
        <pc:spChg chg="add del mod">
          <ac:chgData name="Erin Stephen" userId="574f760e-04d1-46ee-9762-61a51dd8c207" providerId="ADAL" clId="{75B7437F-FEE2-4BFF-BABB-00ABD228FF67}" dt="2024-05-27T23:41:39.830" v="2035" actId="26606"/>
          <ac:spMkLst>
            <pc:docMk/>
            <pc:sldMk cId="2894426527" sldId="4607"/>
            <ac:spMk id="17" creationId="{93C11615-4EA2-B145-2CA5-5490898CB4A7}"/>
          </ac:spMkLst>
        </pc:spChg>
        <pc:spChg chg="add del mod">
          <ac:chgData name="Erin Stephen" userId="574f760e-04d1-46ee-9762-61a51dd8c207" providerId="ADAL" clId="{75B7437F-FEE2-4BFF-BABB-00ABD228FF67}" dt="2024-05-27T23:41:39.830" v="2035" actId="26606"/>
          <ac:spMkLst>
            <pc:docMk/>
            <pc:sldMk cId="2894426527" sldId="4607"/>
            <ac:spMk id="18" creationId="{26B47144-0A42-4CA9-638D-B771F189BF6A}"/>
          </ac:spMkLst>
        </pc:spChg>
        <pc:graphicFrameChg chg="add mod">
          <ac:chgData name="Erin Stephen" userId="574f760e-04d1-46ee-9762-61a51dd8c207" providerId="ADAL" clId="{75B7437F-FEE2-4BFF-BABB-00ABD228FF67}" dt="2024-05-27T23:58:37.982" v="2229" actId="20577"/>
          <ac:graphicFrameMkLst>
            <pc:docMk/>
            <pc:sldMk cId="2894426527" sldId="4607"/>
            <ac:graphicFrameMk id="16" creationId="{63520E97-53A4-5192-AF72-96291DEF68B2}"/>
          </ac:graphicFrameMkLst>
        </pc:graphicFrameChg>
        <pc:picChg chg="add del mod">
          <ac:chgData name="Erin Stephen" userId="574f760e-04d1-46ee-9762-61a51dd8c207" providerId="ADAL" clId="{75B7437F-FEE2-4BFF-BABB-00ABD228FF67}" dt="2024-05-27T23:44:01.861" v="2071" actId="478"/>
          <ac:picMkLst>
            <pc:docMk/>
            <pc:sldMk cId="2894426527" sldId="4607"/>
            <ac:picMk id="3" creationId="{0D9272B2-E90B-96C3-3904-A23647A366A7}"/>
          </ac:picMkLst>
        </pc:picChg>
        <pc:picChg chg="add del mod ord">
          <ac:chgData name="Erin Stephen" userId="574f760e-04d1-46ee-9762-61a51dd8c207" providerId="ADAL" clId="{75B7437F-FEE2-4BFF-BABB-00ABD228FF67}" dt="2024-05-27T23:44:05.633" v="2073" actId="478"/>
          <ac:picMkLst>
            <pc:docMk/>
            <pc:sldMk cId="2894426527" sldId="4607"/>
            <ac:picMk id="8" creationId="{B3206216-3895-015F-9516-408AC05F258C}"/>
          </ac:picMkLst>
        </pc:picChg>
      </pc:sldChg>
      <pc:sldChg chg="addSp delSp modSp new mod ord">
        <pc:chgData name="Erin Stephen" userId="574f760e-04d1-46ee-9762-61a51dd8c207" providerId="ADAL" clId="{75B7437F-FEE2-4BFF-BABB-00ABD228FF67}" dt="2024-05-29T05:28:03.333" v="5851" actId="1076"/>
        <pc:sldMkLst>
          <pc:docMk/>
          <pc:sldMk cId="3625945568" sldId="4608"/>
        </pc:sldMkLst>
        <pc:spChg chg="mod">
          <ac:chgData name="Erin Stephen" userId="574f760e-04d1-46ee-9762-61a51dd8c207" providerId="ADAL" clId="{75B7437F-FEE2-4BFF-BABB-00ABD228FF67}" dt="2024-05-27T23:23:12.187" v="725" actId="20577"/>
          <ac:spMkLst>
            <pc:docMk/>
            <pc:sldMk cId="3625945568" sldId="4608"/>
            <ac:spMk id="2" creationId="{7B62730D-45F9-CF26-1F7D-AEDBDC745208}"/>
          </ac:spMkLst>
        </pc:spChg>
        <pc:spChg chg="mod">
          <ac:chgData name="Erin Stephen" userId="574f760e-04d1-46ee-9762-61a51dd8c207" providerId="ADAL" clId="{75B7437F-FEE2-4BFF-BABB-00ABD228FF67}" dt="2024-05-29T05:20:51.241" v="5792" actId="14100"/>
          <ac:spMkLst>
            <pc:docMk/>
            <pc:sldMk cId="3625945568" sldId="4608"/>
            <ac:spMk id="3" creationId="{BF4C991B-0253-ECF0-F3B4-24096DC921F3}"/>
          </ac:spMkLst>
        </pc:spChg>
        <pc:spChg chg="del">
          <ac:chgData name="Erin Stephen" userId="574f760e-04d1-46ee-9762-61a51dd8c207" providerId="ADAL" clId="{75B7437F-FEE2-4BFF-BABB-00ABD228FF67}" dt="2024-05-29T05:14:35.231" v="5716"/>
          <ac:spMkLst>
            <pc:docMk/>
            <pc:sldMk cId="3625945568" sldId="4608"/>
            <ac:spMk id="4" creationId="{E0B21509-7144-8DC9-5161-422A9126729F}"/>
          </ac:spMkLst>
        </pc:spChg>
        <pc:spChg chg="add del mod">
          <ac:chgData name="Erin Stephen" userId="574f760e-04d1-46ee-9762-61a51dd8c207" providerId="ADAL" clId="{75B7437F-FEE2-4BFF-BABB-00ABD228FF67}" dt="2024-05-29T05:14:33.162" v="5714" actId="478"/>
          <ac:spMkLst>
            <pc:docMk/>
            <pc:sldMk cId="3625945568" sldId="4608"/>
            <ac:spMk id="7" creationId="{2F205832-EBD2-D6BA-EB0D-6FDACD48079B}"/>
          </ac:spMkLst>
        </pc:spChg>
        <pc:spChg chg="add mod">
          <ac:chgData name="Erin Stephen" userId="574f760e-04d1-46ee-9762-61a51dd8c207" providerId="ADAL" clId="{75B7437F-FEE2-4BFF-BABB-00ABD228FF67}" dt="2024-05-29T05:25:53.718" v="5844" actId="207"/>
          <ac:spMkLst>
            <pc:docMk/>
            <pc:sldMk cId="3625945568" sldId="4608"/>
            <ac:spMk id="11" creationId="{6310980A-5994-4C9B-9377-87A6F98BD635}"/>
          </ac:spMkLst>
        </pc:spChg>
        <pc:graphicFrameChg chg="add del mod modGraphic">
          <ac:chgData name="Erin Stephen" userId="574f760e-04d1-46ee-9762-61a51dd8c207" providerId="ADAL" clId="{75B7437F-FEE2-4BFF-BABB-00ABD228FF67}" dt="2024-05-29T05:15:01.601" v="5720" actId="478"/>
          <ac:graphicFrameMkLst>
            <pc:docMk/>
            <pc:sldMk cId="3625945568" sldId="4608"/>
            <ac:graphicFrameMk id="6" creationId="{5B7213B5-0118-D07D-F5A1-635ED58E7D7B}"/>
          </ac:graphicFrameMkLst>
        </pc:graphicFrameChg>
        <pc:graphicFrameChg chg="add mod">
          <ac:chgData name="Erin Stephen" userId="574f760e-04d1-46ee-9762-61a51dd8c207" providerId="ADAL" clId="{75B7437F-FEE2-4BFF-BABB-00ABD228FF67}" dt="2024-05-29T05:28:03.333" v="5851" actId="1076"/>
          <ac:graphicFrameMkLst>
            <pc:docMk/>
            <pc:sldMk cId="3625945568" sldId="4608"/>
            <ac:graphicFrameMk id="8" creationId="{C8B07B43-686E-8E45-B214-D54CE0194FD5}"/>
          </ac:graphicFrameMkLst>
        </pc:graphicFrameChg>
        <pc:graphicFrameChg chg="add del mod">
          <ac:chgData name="Erin Stephen" userId="574f760e-04d1-46ee-9762-61a51dd8c207" providerId="ADAL" clId="{75B7437F-FEE2-4BFF-BABB-00ABD228FF67}" dt="2024-05-29T05:16:03.227" v="5728" actId="478"/>
          <ac:graphicFrameMkLst>
            <pc:docMk/>
            <pc:sldMk cId="3625945568" sldId="4608"/>
            <ac:graphicFrameMk id="9" creationId="{98AF1947-73EF-4974-4EE5-F171FB2BD84D}"/>
          </ac:graphicFrameMkLst>
        </pc:graphicFrameChg>
        <pc:graphicFrameChg chg="add mod">
          <ac:chgData name="Erin Stephen" userId="574f760e-04d1-46ee-9762-61a51dd8c207" providerId="ADAL" clId="{75B7437F-FEE2-4BFF-BABB-00ABD228FF67}" dt="2024-05-29T05:25:19.150" v="5826"/>
          <ac:graphicFrameMkLst>
            <pc:docMk/>
            <pc:sldMk cId="3625945568" sldId="4608"/>
            <ac:graphicFrameMk id="10" creationId="{98AF1947-73EF-4974-4EE5-F171FB2BD84D}"/>
          </ac:graphicFrameMkLst>
        </pc:graphicFrameChg>
      </pc:sldChg>
      <pc:sldChg chg="delSp modSp new mod chgLayout">
        <pc:chgData name="Erin Stephen" userId="574f760e-04d1-46ee-9762-61a51dd8c207" providerId="ADAL" clId="{75B7437F-FEE2-4BFF-BABB-00ABD228FF67}" dt="2024-05-28T05:27:41.058" v="5710" actId="20577"/>
        <pc:sldMkLst>
          <pc:docMk/>
          <pc:sldMk cId="3765348693" sldId="4609"/>
        </pc:sldMkLst>
        <pc:spChg chg="mod ord">
          <ac:chgData name="Erin Stephen" userId="574f760e-04d1-46ee-9762-61a51dd8c207" providerId="ADAL" clId="{75B7437F-FEE2-4BFF-BABB-00ABD228FF67}" dt="2024-05-28T00:08:16.660" v="2385" actId="700"/>
          <ac:spMkLst>
            <pc:docMk/>
            <pc:sldMk cId="3765348693" sldId="4609"/>
            <ac:spMk id="2" creationId="{970F147A-E087-2B0E-45FA-D13D97ACAAB7}"/>
          </ac:spMkLst>
        </pc:spChg>
        <pc:spChg chg="mod ord">
          <ac:chgData name="Erin Stephen" userId="574f760e-04d1-46ee-9762-61a51dd8c207" providerId="ADAL" clId="{75B7437F-FEE2-4BFF-BABB-00ABD228FF67}" dt="2024-05-28T05:27:41.058" v="5710" actId="20577"/>
          <ac:spMkLst>
            <pc:docMk/>
            <pc:sldMk cId="3765348693" sldId="4609"/>
            <ac:spMk id="3" creationId="{BAFF294B-1B1F-A017-CAC7-FCB6C23A7198}"/>
          </ac:spMkLst>
        </pc:spChg>
        <pc:spChg chg="del">
          <ac:chgData name="Erin Stephen" userId="574f760e-04d1-46ee-9762-61a51dd8c207" providerId="ADAL" clId="{75B7437F-FEE2-4BFF-BABB-00ABD228FF67}" dt="2024-05-28T00:07:59.771" v="2384" actId="478"/>
          <ac:spMkLst>
            <pc:docMk/>
            <pc:sldMk cId="3765348693" sldId="4609"/>
            <ac:spMk id="4" creationId="{2AE8C1BF-0686-8186-8346-1360AD0B186F}"/>
          </ac:spMkLst>
        </pc:spChg>
        <pc:spChg chg="mod ord">
          <ac:chgData name="Erin Stephen" userId="574f760e-04d1-46ee-9762-61a51dd8c207" providerId="ADAL" clId="{75B7437F-FEE2-4BFF-BABB-00ABD228FF67}" dt="2024-05-28T00:08:16.660" v="2385" actId="700"/>
          <ac:spMkLst>
            <pc:docMk/>
            <pc:sldMk cId="3765348693" sldId="4609"/>
            <ac:spMk id="5" creationId="{0B558458-F45E-B798-40C2-57DF1DF9A12D}"/>
          </ac:spMkLst>
        </pc:spChg>
      </pc:sldChg>
      <pc:sldChg chg="addSp delSp modSp new del mod modClrScheme chgLayout">
        <pc:chgData name="Erin Stephen" userId="574f760e-04d1-46ee-9762-61a51dd8c207" providerId="ADAL" clId="{75B7437F-FEE2-4BFF-BABB-00ABD228FF67}" dt="2024-05-28T05:13:57.437" v="4944" actId="47"/>
        <pc:sldMkLst>
          <pc:docMk/>
          <pc:sldMk cId="4182492938" sldId="4610"/>
        </pc:sldMkLst>
        <pc:spChg chg="mod ord">
          <ac:chgData name="Erin Stephen" userId="574f760e-04d1-46ee-9762-61a51dd8c207" providerId="ADAL" clId="{75B7437F-FEE2-4BFF-BABB-00ABD228FF67}" dt="2024-05-28T04:58:26.036" v="3611" actId="26606"/>
          <ac:spMkLst>
            <pc:docMk/>
            <pc:sldMk cId="4182492938" sldId="4610"/>
            <ac:spMk id="2" creationId="{FE9034B0-0F16-8383-4200-D8389BD6DE79}"/>
          </ac:spMkLst>
        </pc:spChg>
        <pc:spChg chg="add del mod ord">
          <ac:chgData name="Erin Stephen" userId="574f760e-04d1-46ee-9762-61a51dd8c207" providerId="ADAL" clId="{75B7437F-FEE2-4BFF-BABB-00ABD228FF67}" dt="2024-05-28T00:32:44.768" v="3564" actId="26606"/>
          <ac:spMkLst>
            <pc:docMk/>
            <pc:sldMk cId="4182492938" sldId="4610"/>
            <ac:spMk id="3" creationId="{7F93B6AA-68B4-742D-AA67-0321D21F2245}"/>
          </ac:spMkLst>
        </pc:spChg>
        <pc:spChg chg="del">
          <ac:chgData name="Erin Stephen" userId="574f760e-04d1-46ee-9762-61a51dd8c207" providerId="ADAL" clId="{75B7437F-FEE2-4BFF-BABB-00ABD228FF67}" dt="2024-05-28T00:31:40.792" v="3553" actId="478"/>
          <ac:spMkLst>
            <pc:docMk/>
            <pc:sldMk cId="4182492938" sldId="4610"/>
            <ac:spMk id="4" creationId="{4F4C2F72-117C-4CF7-25EA-305D6FD45CC1}"/>
          </ac:spMkLst>
        </pc:spChg>
        <pc:spChg chg="mod ord">
          <ac:chgData name="Erin Stephen" userId="574f760e-04d1-46ee-9762-61a51dd8c207" providerId="ADAL" clId="{75B7437F-FEE2-4BFF-BABB-00ABD228FF67}" dt="2024-05-28T04:58:26.036" v="3611" actId="26606"/>
          <ac:spMkLst>
            <pc:docMk/>
            <pc:sldMk cId="4182492938" sldId="4610"/>
            <ac:spMk id="5" creationId="{E2527476-9A07-AC00-1E59-4FD6AE11D363}"/>
          </ac:spMkLst>
        </pc:spChg>
        <pc:spChg chg="add del mod">
          <ac:chgData name="Erin Stephen" userId="574f760e-04d1-46ee-9762-61a51dd8c207" providerId="ADAL" clId="{75B7437F-FEE2-4BFF-BABB-00ABD228FF67}" dt="2024-05-28T00:32:44.753" v="3563" actId="26606"/>
          <ac:spMkLst>
            <pc:docMk/>
            <pc:sldMk cId="4182492938" sldId="4610"/>
            <ac:spMk id="10" creationId="{26C0881C-31AE-D987-4002-ED7A1F8AA7E6}"/>
          </ac:spMkLst>
        </pc:spChg>
        <pc:spChg chg="add del mod">
          <ac:chgData name="Erin Stephen" userId="574f760e-04d1-46ee-9762-61a51dd8c207" providerId="ADAL" clId="{75B7437F-FEE2-4BFF-BABB-00ABD228FF67}" dt="2024-05-28T00:32:44.753" v="3563" actId="26606"/>
          <ac:spMkLst>
            <pc:docMk/>
            <pc:sldMk cId="4182492938" sldId="4610"/>
            <ac:spMk id="13" creationId="{7F93B6AA-68B4-742D-AA67-0321D21F2245}"/>
          </ac:spMkLst>
        </pc:spChg>
        <pc:graphicFrameChg chg="add del">
          <ac:chgData name="Erin Stephen" userId="574f760e-04d1-46ee-9762-61a51dd8c207" providerId="ADAL" clId="{75B7437F-FEE2-4BFF-BABB-00ABD228FF67}" dt="2024-05-28T00:32:39.846" v="3557" actId="26606"/>
          <ac:graphicFrameMkLst>
            <pc:docMk/>
            <pc:sldMk cId="4182492938" sldId="4610"/>
            <ac:graphicFrameMk id="7" creationId="{6DCD9E40-9E7F-B660-3339-37D0254B281B}"/>
          </ac:graphicFrameMkLst>
        </pc:graphicFrameChg>
        <pc:graphicFrameChg chg="add del">
          <ac:chgData name="Erin Stephen" userId="574f760e-04d1-46ee-9762-61a51dd8c207" providerId="ADAL" clId="{75B7437F-FEE2-4BFF-BABB-00ABD228FF67}" dt="2024-05-28T00:32:42.334" v="3559" actId="26606"/>
          <ac:graphicFrameMkLst>
            <pc:docMk/>
            <pc:sldMk cId="4182492938" sldId="4610"/>
            <ac:graphicFrameMk id="9" creationId="{EB3657F9-2434-E581-58CF-AC6D008587E0}"/>
          </ac:graphicFrameMkLst>
        </pc:graphicFrameChg>
        <pc:graphicFrameChg chg="add del">
          <ac:chgData name="Erin Stephen" userId="574f760e-04d1-46ee-9762-61a51dd8c207" providerId="ADAL" clId="{75B7437F-FEE2-4BFF-BABB-00ABD228FF67}" dt="2024-05-28T00:32:43.272" v="3561" actId="26606"/>
          <ac:graphicFrameMkLst>
            <pc:docMk/>
            <pc:sldMk cId="4182492938" sldId="4610"/>
            <ac:graphicFrameMk id="11" creationId="{6DCD9E40-9E7F-B660-3339-37D0254B281B}"/>
          </ac:graphicFrameMkLst>
        </pc:graphicFrameChg>
        <pc:graphicFrameChg chg="add mod modGraphic">
          <ac:chgData name="Erin Stephen" userId="574f760e-04d1-46ee-9762-61a51dd8c207" providerId="ADAL" clId="{75B7437F-FEE2-4BFF-BABB-00ABD228FF67}" dt="2024-05-28T04:59:02.490" v="3651" actId="20577"/>
          <ac:graphicFrameMkLst>
            <pc:docMk/>
            <pc:sldMk cId="4182492938" sldId="4610"/>
            <ac:graphicFrameMk id="15" creationId="{6DCD9E40-9E7F-B660-3339-37D0254B281B}"/>
          </ac:graphicFrameMkLst>
        </pc:graphicFrameChg>
      </pc:sldChg>
      <pc:sldChg chg="addSp delSp modSp new mod">
        <pc:chgData name="Erin Stephen" userId="574f760e-04d1-46ee-9762-61a51dd8c207" providerId="ADAL" clId="{75B7437F-FEE2-4BFF-BABB-00ABD228FF67}" dt="2024-05-28T05:14:10.663" v="4950" actId="20577"/>
        <pc:sldMkLst>
          <pc:docMk/>
          <pc:sldMk cId="1102999604" sldId="4611"/>
        </pc:sldMkLst>
        <pc:spChg chg="mod">
          <ac:chgData name="Erin Stephen" userId="574f760e-04d1-46ee-9762-61a51dd8c207" providerId="ADAL" clId="{75B7437F-FEE2-4BFF-BABB-00ABD228FF67}" dt="2024-05-28T05:09:28.067" v="4579" actId="26606"/>
          <ac:spMkLst>
            <pc:docMk/>
            <pc:sldMk cId="1102999604" sldId="4611"/>
            <ac:spMk id="2" creationId="{1671667F-7131-9C8A-FD55-15F4813CBC57}"/>
          </ac:spMkLst>
        </pc:spChg>
        <pc:spChg chg="del mod">
          <ac:chgData name="Erin Stephen" userId="574f760e-04d1-46ee-9762-61a51dd8c207" providerId="ADAL" clId="{75B7437F-FEE2-4BFF-BABB-00ABD228FF67}" dt="2024-05-28T05:09:28.067" v="4579" actId="26606"/>
          <ac:spMkLst>
            <pc:docMk/>
            <pc:sldMk cId="1102999604" sldId="4611"/>
            <ac:spMk id="3" creationId="{2810501A-AD4D-3D04-99AD-E35A400F4EA2}"/>
          </ac:spMkLst>
        </pc:spChg>
        <pc:spChg chg="del">
          <ac:chgData name="Erin Stephen" userId="574f760e-04d1-46ee-9762-61a51dd8c207" providerId="ADAL" clId="{75B7437F-FEE2-4BFF-BABB-00ABD228FF67}" dt="2024-05-28T05:09:14.360" v="4578" actId="478"/>
          <ac:spMkLst>
            <pc:docMk/>
            <pc:sldMk cId="1102999604" sldId="4611"/>
            <ac:spMk id="4" creationId="{1F5A390C-0EC1-501D-E0E6-A4856B4E643D}"/>
          </ac:spMkLst>
        </pc:spChg>
        <pc:spChg chg="mod">
          <ac:chgData name="Erin Stephen" userId="574f760e-04d1-46ee-9762-61a51dd8c207" providerId="ADAL" clId="{75B7437F-FEE2-4BFF-BABB-00ABD228FF67}" dt="2024-05-28T05:09:28.067" v="4579" actId="26606"/>
          <ac:spMkLst>
            <pc:docMk/>
            <pc:sldMk cId="1102999604" sldId="4611"/>
            <ac:spMk id="5" creationId="{4002488E-3087-677D-679A-6B118905A305}"/>
          </ac:spMkLst>
        </pc:spChg>
        <pc:graphicFrameChg chg="add mod">
          <ac:chgData name="Erin Stephen" userId="574f760e-04d1-46ee-9762-61a51dd8c207" providerId="ADAL" clId="{75B7437F-FEE2-4BFF-BABB-00ABD228FF67}" dt="2024-05-28T05:14:10.663" v="4950" actId="20577"/>
          <ac:graphicFrameMkLst>
            <pc:docMk/>
            <pc:sldMk cId="1102999604" sldId="4611"/>
            <ac:graphicFrameMk id="7" creationId="{0A8DDCEC-676E-9C3E-A472-2DD82201C3B5}"/>
          </ac:graphicFrameMkLst>
        </pc:graphicFrameChg>
      </pc:sldChg>
      <pc:sldChg chg="addSp delSp modSp new mod">
        <pc:chgData name="Erin Stephen" userId="574f760e-04d1-46ee-9762-61a51dd8c207" providerId="ADAL" clId="{75B7437F-FEE2-4BFF-BABB-00ABD228FF67}" dt="2024-06-05T02:15:56.720" v="5919" actId="20577"/>
        <pc:sldMkLst>
          <pc:docMk/>
          <pc:sldMk cId="1967173767" sldId="4612"/>
        </pc:sldMkLst>
        <pc:spChg chg="mod">
          <ac:chgData name="Erin Stephen" userId="574f760e-04d1-46ee-9762-61a51dd8c207" providerId="ADAL" clId="{75B7437F-FEE2-4BFF-BABB-00ABD228FF67}" dt="2024-05-28T05:28:13.343" v="5711" actId="26606"/>
          <ac:spMkLst>
            <pc:docMk/>
            <pc:sldMk cId="1967173767" sldId="4612"/>
            <ac:spMk id="2" creationId="{72052496-3ADB-0CB6-BBEC-6567CA105FE8}"/>
          </ac:spMkLst>
        </pc:spChg>
        <pc:spChg chg="del mod">
          <ac:chgData name="Erin Stephen" userId="574f760e-04d1-46ee-9762-61a51dd8c207" providerId="ADAL" clId="{75B7437F-FEE2-4BFF-BABB-00ABD228FF67}" dt="2024-05-28T05:28:13.343" v="5711" actId="26606"/>
          <ac:spMkLst>
            <pc:docMk/>
            <pc:sldMk cId="1967173767" sldId="4612"/>
            <ac:spMk id="3" creationId="{75AAB4CB-AAC1-64FD-E98D-FA933CEDEA1A}"/>
          </ac:spMkLst>
        </pc:spChg>
        <pc:spChg chg="del">
          <ac:chgData name="Erin Stephen" userId="574f760e-04d1-46ee-9762-61a51dd8c207" providerId="ADAL" clId="{75B7437F-FEE2-4BFF-BABB-00ABD228FF67}" dt="2024-05-28T05:28:13.343" v="5711" actId="26606"/>
          <ac:spMkLst>
            <pc:docMk/>
            <pc:sldMk cId="1967173767" sldId="4612"/>
            <ac:spMk id="4" creationId="{D923D639-EEC7-4D71-491E-B045C65E7D45}"/>
          </ac:spMkLst>
        </pc:spChg>
        <pc:spChg chg="mod">
          <ac:chgData name="Erin Stephen" userId="574f760e-04d1-46ee-9762-61a51dd8c207" providerId="ADAL" clId="{75B7437F-FEE2-4BFF-BABB-00ABD228FF67}" dt="2024-05-28T05:28:13.343" v="5711" actId="26606"/>
          <ac:spMkLst>
            <pc:docMk/>
            <pc:sldMk cId="1967173767" sldId="4612"/>
            <ac:spMk id="5" creationId="{DD09CDD2-8C07-C0A7-16D1-6FE0C07D6C27}"/>
          </ac:spMkLst>
        </pc:spChg>
        <pc:graphicFrameChg chg="add mod">
          <ac:chgData name="Erin Stephen" userId="574f760e-04d1-46ee-9762-61a51dd8c207" providerId="ADAL" clId="{75B7437F-FEE2-4BFF-BABB-00ABD228FF67}" dt="2024-06-05T02:15:56.720" v="5919" actId="20577"/>
          <ac:graphicFrameMkLst>
            <pc:docMk/>
            <pc:sldMk cId="1967173767" sldId="4612"/>
            <ac:graphicFrameMk id="7" creationId="{21C46999-0124-16DC-DAFB-7DCF07EC9E76}"/>
          </ac:graphicFrameMkLst>
        </pc:graphicFrameChg>
      </pc:sldChg>
    </pc:docChg>
  </pc:docChgLst>
  <pc:docChgLst>
    <pc:chgData name="Anthea Morell" userId="S::morella@moe.govt.nz::1db36ccb-d34b-4d4d-bffc-a025576c9b8d" providerId="AD" clId="Web-{96C57D0F-148C-0A39-2F92-40EFA0056BEA}"/>
    <pc:docChg chg="addSld delSld modSld">
      <pc:chgData name="Anthea Morell" userId="S::morella@moe.govt.nz::1db36ccb-d34b-4d4d-bffc-a025576c9b8d" providerId="AD" clId="Web-{96C57D0F-148C-0A39-2F92-40EFA0056BEA}" dt="2024-05-29T05:43:31.480" v="23" actId="20577"/>
      <pc:docMkLst>
        <pc:docMk/>
      </pc:docMkLst>
      <pc:sldChg chg="add del">
        <pc:chgData name="Anthea Morell" userId="S::morella@moe.govt.nz::1db36ccb-d34b-4d4d-bffc-a025576c9b8d" providerId="AD" clId="Web-{96C57D0F-148C-0A39-2F92-40EFA0056BEA}" dt="2024-05-29T05:42:31.650" v="20"/>
        <pc:sldMkLst>
          <pc:docMk/>
          <pc:sldMk cId="746666014" sldId="395"/>
        </pc:sldMkLst>
      </pc:sldChg>
      <pc:sldChg chg="add del">
        <pc:chgData name="Anthea Morell" userId="S::morella@moe.govt.nz::1db36ccb-d34b-4d4d-bffc-a025576c9b8d" providerId="AD" clId="Web-{96C57D0F-148C-0A39-2F92-40EFA0056BEA}" dt="2024-05-29T05:42:05.118" v="15"/>
        <pc:sldMkLst>
          <pc:docMk/>
          <pc:sldMk cId="271297653" sldId="493"/>
        </pc:sldMkLst>
      </pc:sldChg>
      <pc:sldChg chg="add del">
        <pc:chgData name="Anthea Morell" userId="S::morella@moe.govt.nz::1db36ccb-d34b-4d4d-bffc-a025576c9b8d" providerId="AD" clId="Web-{96C57D0F-148C-0A39-2F92-40EFA0056BEA}" dt="2024-05-29T05:42:29.057" v="18"/>
        <pc:sldMkLst>
          <pc:docMk/>
          <pc:sldMk cId="2162127750" sldId="494"/>
        </pc:sldMkLst>
      </pc:sldChg>
      <pc:sldChg chg="add">
        <pc:chgData name="Anthea Morell" userId="S::morella@moe.govt.nz::1db36ccb-d34b-4d4d-bffc-a025576c9b8d" providerId="AD" clId="Web-{96C57D0F-148C-0A39-2F92-40EFA0056BEA}" dt="2024-05-29T05:37:28.346" v="0"/>
        <pc:sldMkLst>
          <pc:docMk/>
          <pc:sldMk cId="825189904" sldId="498"/>
        </pc:sldMkLst>
      </pc:sldChg>
      <pc:sldChg chg="add">
        <pc:chgData name="Anthea Morell" userId="S::morella@moe.govt.nz::1db36ccb-d34b-4d4d-bffc-a025576c9b8d" providerId="AD" clId="Web-{96C57D0F-148C-0A39-2F92-40EFA0056BEA}" dt="2024-05-29T05:37:28.362" v="1"/>
        <pc:sldMkLst>
          <pc:docMk/>
          <pc:sldMk cId="2704341044" sldId="499"/>
        </pc:sldMkLst>
      </pc:sldChg>
      <pc:sldChg chg="add">
        <pc:chgData name="Anthea Morell" userId="S::morella@moe.govt.nz::1db36ccb-d34b-4d4d-bffc-a025576c9b8d" providerId="AD" clId="Web-{96C57D0F-148C-0A39-2F92-40EFA0056BEA}" dt="2024-05-29T05:37:53.597" v="4"/>
        <pc:sldMkLst>
          <pc:docMk/>
          <pc:sldMk cId="4163122372" sldId="500"/>
        </pc:sldMkLst>
      </pc:sldChg>
      <pc:sldChg chg="add del">
        <pc:chgData name="Anthea Morell" userId="S::morella@moe.govt.nz::1db36ccb-d34b-4d4d-bffc-a025576c9b8d" providerId="AD" clId="Web-{96C57D0F-148C-0A39-2F92-40EFA0056BEA}" dt="2024-05-29T05:42:30.166" v="19"/>
        <pc:sldMkLst>
          <pc:docMk/>
          <pc:sldMk cId="2089765" sldId="501"/>
        </pc:sldMkLst>
      </pc:sldChg>
      <pc:sldChg chg="add del">
        <pc:chgData name="Anthea Morell" userId="S::morella@moe.govt.nz::1db36ccb-d34b-4d4d-bffc-a025576c9b8d" providerId="AD" clId="Web-{96C57D0F-148C-0A39-2F92-40EFA0056BEA}" dt="2024-05-29T05:42:03.712" v="14"/>
        <pc:sldMkLst>
          <pc:docMk/>
          <pc:sldMk cId="1444103119" sldId="503"/>
        </pc:sldMkLst>
      </pc:sldChg>
      <pc:sldChg chg="add">
        <pc:chgData name="Anthea Morell" userId="S::morella@moe.govt.nz::1db36ccb-d34b-4d4d-bffc-a025576c9b8d" providerId="AD" clId="Web-{96C57D0F-148C-0A39-2F92-40EFA0056BEA}" dt="2024-05-29T05:37:28.377" v="2"/>
        <pc:sldMkLst>
          <pc:docMk/>
          <pc:sldMk cId="2537051933" sldId="505"/>
        </pc:sldMkLst>
      </pc:sldChg>
      <pc:sldChg chg="add">
        <pc:chgData name="Anthea Morell" userId="S::morella@moe.govt.nz::1db36ccb-d34b-4d4d-bffc-a025576c9b8d" providerId="AD" clId="Web-{96C57D0F-148C-0A39-2F92-40EFA0056BEA}" dt="2024-05-29T05:37:28.393" v="3"/>
        <pc:sldMkLst>
          <pc:docMk/>
          <pc:sldMk cId="3880958503" sldId="506"/>
        </pc:sldMkLst>
      </pc:sldChg>
      <pc:sldChg chg="modSp add">
        <pc:chgData name="Anthea Morell" userId="S::morella@moe.govt.nz::1db36ccb-d34b-4d4d-bffc-a025576c9b8d" providerId="AD" clId="Web-{96C57D0F-148C-0A39-2F92-40EFA0056BEA}" dt="2024-05-29T05:43:31.480" v="23" actId="20577"/>
        <pc:sldMkLst>
          <pc:docMk/>
          <pc:sldMk cId="2314061946" sldId="4617"/>
        </pc:sldMkLst>
        <pc:spChg chg="mod">
          <ac:chgData name="Anthea Morell" userId="S::morella@moe.govt.nz::1db36ccb-d34b-4d4d-bffc-a025576c9b8d" providerId="AD" clId="Web-{96C57D0F-148C-0A39-2F92-40EFA0056BEA}" dt="2024-05-29T05:43:31.480" v="23" actId="20577"/>
          <ac:spMkLst>
            <pc:docMk/>
            <pc:sldMk cId="2314061946" sldId="4617"/>
            <ac:spMk id="3" creationId="{951EC1E8-D3AC-522E-438A-45A849F5BF63}"/>
          </ac:spMkLst>
        </pc:spChg>
      </pc:sldChg>
      <pc:sldChg chg="add">
        <pc:chgData name="Anthea Morell" userId="S::morella@moe.govt.nz::1db36ccb-d34b-4d4d-bffc-a025576c9b8d" providerId="AD" clId="Web-{96C57D0F-148C-0A39-2F92-40EFA0056BEA}" dt="2024-05-29T05:41:20.414" v="11"/>
        <pc:sldMkLst>
          <pc:docMk/>
          <pc:sldMk cId="3195833877" sldId="4618"/>
        </pc:sldMkLst>
      </pc:sldChg>
      <pc:sldChg chg="add">
        <pc:chgData name="Anthea Morell" userId="S::morella@moe.govt.nz::1db36ccb-d34b-4d4d-bffc-a025576c9b8d" providerId="AD" clId="Web-{96C57D0F-148C-0A39-2F92-40EFA0056BEA}" dt="2024-05-29T05:41:57.431" v="12"/>
        <pc:sldMkLst>
          <pc:docMk/>
          <pc:sldMk cId="612067981" sldId="4619"/>
        </pc:sldMkLst>
      </pc:sldChg>
      <pc:sldChg chg="add">
        <pc:chgData name="Anthea Morell" userId="S::morella@moe.govt.nz::1db36ccb-d34b-4d4d-bffc-a025576c9b8d" providerId="AD" clId="Web-{96C57D0F-148C-0A39-2F92-40EFA0056BEA}" dt="2024-05-29T05:41:57.446" v="13"/>
        <pc:sldMkLst>
          <pc:docMk/>
          <pc:sldMk cId="3018905710" sldId="4620"/>
        </pc:sldMkLst>
      </pc:sldChg>
      <pc:sldChg chg="add">
        <pc:chgData name="Anthea Morell" userId="S::morella@moe.govt.nz::1db36ccb-d34b-4d4d-bffc-a025576c9b8d" providerId="AD" clId="Web-{96C57D0F-148C-0A39-2F92-40EFA0056BEA}" dt="2024-05-29T05:42:23.650" v="16"/>
        <pc:sldMkLst>
          <pc:docMk/>
          <pc:sldMk cId="2531388525" sldId="4621"/>
        </pc:sldMkLst>
      </pc:sldChg>
      <pc:sldChg chg="add">
        <pc:chgData name="Anthea Morell" userId="S::morella@moe.govt.nz::1db36ccb-d34b-4d4d-bffc-a025576c9b8d" providerId="AD" clId="Web-{96C57D0F-148C-0A39-2F92-40EFA0056BEA}" dt="2024-05-29T05:42:23.666" v="17"/>
        <pc:sldMkLst>
          <pc:docMk/>
          <pc:sldMk cId="686981679" sldId="4622"/>
        </pc:sldMkLst>
      </pc:sldChg>
      <pc:sldMasterChg chg="addSldLayout">
        <pc:chgData name="Anthea Morell" userId="S::morella@moe.govt.nz::1db36ccb-d34b-4d4d-bffc-a025576c9b8d" providerId="AD" clId="Web-{96C57D0F-148C-0A39-2F92-40EFA0056BEA}" dt="2024-05-29T05:37:28.346" v="0"/>
        <pc:sldMasterMkLst>
          <pc:docMk/>
          <pc:sldMasterMk cId="1122705367" sldId="2147483714"/>
        </pc:sldMasterMkLst>
        <pc:sldLayoutChg chg="add">
          <pc:chgData name="Anthea Morell" userId="S::morella@moe.govt.nz::1db36ccb-d34b-4d4d-bffc-a025576c9b8d" providerId="AD" clId="Web-{96C57D0F-148C-0A39-2F92-40EFA0056BEA}" dt="2024-05-29T05:37:28.346" v="0"/>
          <pc:sldLayoutMkLst>
            <pc:docMk/>
            <pc:sldMasterMk cId="1122705367" sldId="2147483714"/>
            <pc:sldLayoutMk cId="1191950094" sldId="2147483718"/>
          </pc:sldLayoutMkLst>
        </pc:sldLayoutChg>
      </pc:sldMasterChg>
    </pc:docChg>
  </pc:docChgLst>
  <pc:docChgLst>
    <pc:chgData name="Anthea Morell" userId="1db36ccb-d34b-4d4d-bffc-a025576c9b8d" providerId="ADAL" clId="{CF3E1340-7CAB-463E-8C43-15FFB1ED35AD}"/>
    <pc:docChg chg="custSel addSld delSld modSld">
      <pc:chgData name="Anthea Morell" userId="1db36ccb-d34b-4d4d-bffc-a025576c9b8d" providerId="ADAL" clId="{CF3E1340-7CAB-463E-8C43-15FFB1ED35AD}" dt="2024-05-28T10:13:08.540" v="9" actId="47"/>
      <pc:docMkLst>
        <pc:docMk/>
      </pc:docMkLst>
      <pc:sldChg chg="add del">
        <pc:chgData name="Anthea Morell" userId="1db36ccb-d34b-4d4d-bffc-a025576c9b8d" providerId="ADAL" clId="{CF3E1340-7CAB-463E-8C43-15FFB1ED35AD}" dt="2024-05-28T10:13:06.937" v="8" actId="47"/>
        <pc:sldMkLst>
          <pc:docMk/>
          <pc:sldMk cId="825189904" sldId="498"/>
        </pc:sldMkLst>
      </pc:sldChg>
      <pc:sldChg chg="add del">
        <pc:chgData name="Anthea Morell" userId="1db36ccb-d34b-4d4d-bffc-a025576c9b8d" providerId="ADAL" clId="{CF3E1340-7CAB-463E-8C43-15FFB1ED35AD}" dt="2024-05-28T10:13:08.540" v="9" actId="47"/>
        <pc:sldMkLst>
          <pc:docMk/>
          <pc:sldMk cId="2704341044" sldId="499"/>
        </pc:sldMkLst>
      </pc:sldChg>
      <pc:sldChg chg="modSp new del mod">
        <pc:chgData name="Anthea Morell" userId="1db36ccb-d34b-4d4d-bffc-a025576c9b8d" providerId="ADAL" clId="{CF3E1340-7CAB-463E-8C43-15FFB1ED35AD}" dt="2024-05-28T10:12:55.877" v="6" actId="47"/>
        <pc:sldMkLst>
          <pc:docMk/>
          <pc:sldMk cId="1380368889" sldId="4613"/>
        </pc:sldMkLst>
        <pc:spChg chg="mod">
          <ac:chgData name="Anthea Morell" userId="1db36ccb-d34b-4d4d-bffc-a025576c9b8d" providerId="ADAL" clId="{CF3E1340-7CAB-463E-8C43-15FFB1ED35AD}" dt="2024-05-28T10:11:33.367" v="3" actId="27636"/>
          <ac:spMkLst>
            <pc:docMk/>
            <pc:sldMk cId="1380368889" sldId="4613"/>
            <ac:spMk id="4" creationId="{F94254DE-B514-4649-3E96-3C4BAB491BEA}"/>
          </ac:spMkLst>
        </pc:spChg>
      </pc:sldChg>
      <pc:sldChg chg="modSp new del mod">
        <pc:chgData name="Anthea Morell" userId="1db36ccb-d34b-4d4d-bffc-a025576c9b8d" providerId="ADAL" clId="{CF3E1340-7CAB-463E-8C43-15FFB1ED35AD}" dt="2024-05-28T10:13:01.046" v="7" actId="47"/>
        <pc:sldMkLst>
          <pc:docMk/>
          <pc:sldMk cId="1712153475" sldId="4614"/>
        </pc:sldMkLst>
        <pc:spChg chg="mod">
          <ac:chgData name="Anthea Morell" userId="1db36ccb-d34b-4d4d-bffc-a025576c9b8d" providerId="ADAL" clId="{CF3E1340-7CAB-463E-8C43-15FFB1ED35AD}" dt="2024-05-28T10:11:33.382" v="4" actId="27636"/>
          <ac:spMkLst>
            <pc:docMk/>
            <pc:sldMk cId="1712153475" sldId="4614"/>
            <ac:spMk id="4" creationId="{6574D441-E49D-77BD-932A-D44971151E77}"/>
          </ac:spMkLst>
        </pc:spChg>
      </pc:sldChg>
      <pc:sldMasterChg chg="delSldLayout">
        <pc:chgData name="Anthea Morell" userId="1db36ccb-d34b-4d4d-bffc-a025576c9b8d" providerId="ADAL" clId="{CF3E1340-7CAB-463E-8C43-15FFB1ED35AD}" dt="2024-05-28T10:13:08.540" v="9" actId="47"/>
        <pc:sldMasterMkLst>
          <pc:docMk/>
          <pc:sldMasterMk cId="1122705367" sldId="2147483714"/>
        </pc:sldMasterMkLst>
        <pc:sldLayoutChg chg="del">
          <pc:chgData name="Anthea Morell" userId="1db36ccb-d34b-4d4d-bffc-a025576c9b8d" providerId="ADAL" clId="{CF3E1340-7CAB-463E-8C43-15FFB1ED35AD}" dt="2024-05-28T10:13:08.540" v="9" actId="47"/>
          <pc:sldLayoutMkLst>
            <pc:docMk/>
            <pc:sldMasterMk cId="1122705367" sldId="2147483714"/>
            <pc:sldLayoutMk cId="608402576" sldId="2147483717"/>
          </pc:sldLayoutMkLst>
        </pc:sldLayoutChg>
      </pc:sldMasterChg>
    </pc:docChg>
  </pc:docChgLst>
  <pc:docChgLst>
    <pc:chgData name="Jon Pheloung" userId="S::pheloungj@moe.govt.nz::05daffd7-0cc2-43bd-bba5-a8d4feb32565" providerId="AD" clId="Web-{B9EE297F-8EC2-4D6C-9471-1EE7B70DE0EE}"/>
    <pc:docChg chg="modSld">
      <pc:chgData name="Jon Pheloung" userId="S::pheloungj@moe.govt.nz::05daffd7-0cc2-43bd-bba5-a8d4feb32565" providerId="AD" clId="Web-{B9EE297F-8EC2-4D6C-9471-1EE7B70DE0EE}" dt="2024-06-03T21:43:25.162" v="130" actId="20577"/>
      <pc:docMkLst>
        <pc:docMk/>
      </pc:docMkLst>
      <pc:sldChg chg="modSp">
        <pc:chgData name="Jon Pheloung" userId="S::pheloungj@moe.govt.nz::05daffd7-0cc2-43bd-bba5-a8d4feb32565" providerId="AD" clId="Web-{B9EE297F-8EC2-4D6C-9471-1EE7B70DE0EE}" dt="2024-06-03T21:37:38.028" v="72" actId="20577"/>
        <pc:sldMkLst>
          <pc:docMk/>
          <pc:sldMk cId="1744360757" sldId="4627"/>
        </pc:sldMkLst>
        <pc:spChg chg="mod">
          <ac:chgData name="Jon Pheloung" userId="S::pheloungj@moe.govt.nz::05daffd7-0cc2-43bd-bba5-a8d4feb32565" providerId="AD" clId="Web-{B9EE297F-8EC2-4D6C-9471-1EE7B70DE0EE}" dt="2024-06-03T21:37:38.028" v="72" actId="20577"/>
          <ac:spMkLst>
            <pc:docMk/>
            <pc:sldMk cId="1744360757" sldId="4627"/>
            <ac:spMk id="2" creationId="{101B3970-EF44-5D8F-FAB1-32F8A199A963}"/>
          </ac:spMkLst>
        </pc:spChg>
        <pc:graphicFrameChg chg="modGraphic">
          <ac:chgData name="Jon Pheloung" userId="S::pheloungj@moe.govt.nz::05daffd7-0cc2-43bd-bba5-a8d4feb32565" providerId="AD" clId="Web-{B9EE297F-8EC2-4D6C-9471-1EE7B70DE0EE}" dt="2024-06-03T21:37:26.574" v="70" actId="20577"/>
          <ac:graphicFrameMkLst>
            <pc:docMk/>
            <pc:sldMk cId="1744360757" sldId="4627"/>
            <ac:graphicFrameMk id="7" creationId="{E0A91AF8-1C67-66DC-E327-CBF2AEB1FB27}"/>
          </ac:graphicFrameMkLst>
        </pc:graphicFrameChg>
      </pc:sldChg>
      <pc:sldChg chg="modSp">
        <pc:chgData name="Jon Pheloung" userId="S::pheloungj@moe.govt.nz::05daffd7-0cc2-43bd-bba5-a8d4feb32565" providerId="AD" clId="Web-{B9EE297F-8EC2-4D6C-9471-1EE7B70DE0EE}" dt="2024-06-03T21:43:25.162" v="130" actId="20577"/>
        <pc:sldMkLst>
          <pc:docMk/>
          <pc:sldMk cId="176405237" sldId="4628"/>
        </pc:sldMkLst>
        <pc:graphicFrameChg chg="mod modGraphic">
          <ac:chgData name="Jon Pheloung" userId="S::pheloungj@moe.govt.nz::05daffd7-0cc2-43bd-bba5-a8d4feb32565" providerId="AD" clId="Web-{B9EE297F-8EC2-4D6C-9471-1EE7B70DE0EE}" dt="2024-06-03T21:43:25.162" v="130" actId="20577"/>
          <ac:graphicFrameMkLst>
            <pc:docMk/>
            <pc:sldMk cId="176405237" sldId="4628"/>
            <ac:graphicFrameMk id="18" creationId="{57196648-5C9E-1333-CC9A-D9019B6C9B9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tephene\AppData\Local\Microsoft\Windows\INetCache\Content.Outlook\HQP2UOT6\BWOF%20per%20month%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ephene\AppData\Local\Microsoft\Windows\INetCache\Content.Outlook\HQP2UOT6\BWOF%20per%20month%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1FF_AC85719F.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sz="1800" b="0" i="0" u="none" strike="noStrike" kern="1200" spc="0" baseline="0">
                <a:solidFill>
                  <a:sysClr val="windowText" lastClr="000000">
                    <a:lumMod val="65000"/>
                    <a:lumOff val="35000"/>
                  </a:sysClr>
                </a:solidFill>
              </a:rPr>
              <a:t>Schools with BWOFs Due per Quarter</a:t>
            </a:r>
          </a:p>
        </c:rich>
      </c:tx>
      <c:layout>
        <c:manualLayout>
          <c:xMode val="edge"/>
          <c:yMode val="edge"/>
          <c:x val="0.17646768870001617"/>
          <c:y val="7.09816293581509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44466734697983"/>
          <c:y val="0.11910367882958163"/>
          <c:w val="0.67113659533840031"/>
          <c:h val="0.83102311420035391"/>
        </c:manualLayout>
      </c:layout>
      <c:pieChart>
        <c:varyColors val="1"/>
        <c:ser>
          <c:idx val="0"/>
          <c:order val="0"/>
          <c:tx>
            <c:strRef>
              <c:f>Sheet1!$D$27</c:f>
              <c:strCache>
                <c:ptCount val="1"/>
                <c:pt idx="0">
                  <c:v>Count of BWOF Due Quarter</c:v>
                </c:pt>
              </c:strCache>
            </c:strRef>
          </c:tx>
          <c:dPt>
            <c:idx val="0"/>
            <c:bubble3D val="0"/>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lt1"/>
                </a:solidFill>
              </a:ln>
              <a:effectLst/>
            </c:spPr>
            <c:extLst>
              <c:ext xmlns:c16="http://schemas.microsoft.com/office/drawing/2014/chart" uri="{C3380CC4-5D6E-409C-BE32-E72D297353CC}">
                <c16:uniqueId val="{00000001-EB4F-4645-A446-4A0167899FBD}"/>
              </c:ext>
            </c:extLst>
          </c:dPt>
          <c:dPt>
            <c:idx val="1"/>
            <c:bubble3D val="0"/>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lt1"/>
                </a:solidFill>
              </a:ln>
              <a:effectLst/>
            </c:spPr>
            <c:extLst>
              <c:ext xmlns:c16="http://schemas.microsoft.com/office/drawing/2014/chart" uri="{C3380CC4-5D6E-409C-BE32-E72D297353CC}">
                <c16:uniqueId val="{00000003-EB4F-4645-A446-4A0167899FBD}"/>
              </c:ext>
            </c:extLst>
          </c:dPt>
          <c:dPt>
            <c:idx val="2"/>
            <c:bubble3D val="0"/>
            <c: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9050">
                <a:solidFill>
                  <a:schemeClr val="lt1"/>
                </a:solidFill>
              </a:ln>
              <a:effectLst/>
            </c:spPr>
            <c:extLst>
              <c:ext xmlns:c16="http://schemas.microsoft.com/office/drawing/2014/chart" uri="{C3380CC4-5D6E-409C-BE32-E72D297353CC}">
                <c16:uniqueId val="{00000005-EB4F-4645-A446-4A0167899FBD}"/>
              </c:ext>
            </c:extLst>
          </c:dPt>
          <c:dPt>
            <c:idx val="3"/>
            <c:bubble3D val="0"/>
            <c: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solidFill>
                  <a:schemeClr val="lt1"/>
                </a:solidFill>
              </a:ln>
              <a:effectLst/>
            </c:spPr>
            <c:extLst>
              <c:ext xmlns:c16="http://schemas.microsoft.com/office/drawing/2014/chart" uri="{C3380CC4-5D6E-409C-BE32-E72D297353CC}">
                <c16:uniqueId val="{00000007-EB4F-4645-A446-4A0167899FBD}"/>
              </c:ext>
            </c:extLst>
          </c:dPt>
          <c:dLbls>
            <c:dLbl>
              <c:idx val="0"/>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B4F-4645-A446-4A0167899FBD}"/>
                </c:ext>
              </c:extLst>
            </c:dLbl>
            <c:dLbl>
              <c:idx val="1"/>
              <c:layout>
                <c:manualLayout>
                  <c:x val="-0.18307562328217034"/>
                  <c:y val="-0.2012969866677729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B4F-4645-A446-4A0167899FBD}"/>
                </c:ext>
              </c:extLst>
            </c:dLbl>
            <c:dLbl>
              <c:idx val="2"/>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B4F-4645-A446-4A0167899FBD}"/>
                </c:ext>
              </c:extLst>
            </c:dLbl>
            <c:dLbl>
              <c:idx val="3"/>
              <c:tx>
                <c:rich>
                  <a:bodyPr/>
                  <a:lstStyle/>
                  <a:p>
                    <a:fld id="{CCD1F0BF-A872-467C-8DAA-31E22EF825AC}" type="CATEGORYNAME">
                      <a:rPr lang="en-US"/>
                      <a:pPr/>
                      <a:t>[CATEGORY NAME]</a:t>
                    </a:fld>
                    <a:r>
                      <a:rPr lang="en-US" baseline="0"/>
                      <a:t>, </a:t>
                    </a:r>
                  </a:p>
                  <a:p>
                    <a:fld id="{A43D0956-B2A4-400C-9896-B35361110796}" type="VALUE">
                      <a:rPr lang="en-US" baseline="0" smtClean="0"/>
                      <a:pPr/>
                      <a:t>[VALUE]</a:t>
                    </a:fld>
                    <a:r>
                      <a:rPr lang="en-US" baseline="0"/>
                      <a:t>, </a:t>
                    </a:r>
                    <a:fld id="{0E2EA8D5-26EA-4887-B5F6-C48DB7546845}"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B4F-4645-A446-4A0167899FB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Sheet1!$C$28:$C$31</c:f>
              <c:strCache>
                <c:ptCount val="4"/>
                <c:pt idx="0">
                  <c:v>Jan-March</c:v>
                </c:pt>
                <c:pt idx="1">
                  <c:v>April-June</c:v>
                </c:pt>
                <c:pt idx="2">
                  <c:v>July-Sept</c:v>
                </c:pt>
                <c:pt idx="3">
                  <c:v>Oct-Dec</c:v>
                </c:pt>
              </c:strCache>
            </c:strRef>
          </c:cat>
          <c:val>
            <c:numRef>
              <c:f>Sheet1!$D$28:$D$31</c:f>
              <c:numCache>
                <c:formatCode>General</c:formatCode>
                <c:ptCount val="4"/>
                <c:pt idx="0">
                  <c:v>220</c:v>
                </c:pt>
                <c:pt idx="1">
                  <c:v>1202</c:v>
                </c:pt>
                <c:pt idx="2">
                  <c:v>439</c:v>
                </c:pt>
                <c:pt idx="3">
                  <c:v>267</c:v>
                </c:pt>
              </c:numCache>
            </c:numRef>
          </c:val>
          <c:extLst>
            <c:ext xmlns:c16="http://schemas.microsoft.com/office/drawing/2014/chart" uri="{C3380CC4-5D6E-409C-BE32-E72D297353CC}">
              <c16:uniqueId val="{00000008-EB4F-4645-A446-4A0167899FB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Schools with BWOFs Due per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Sheet1!$B$27</c:f>
              <c:strCache>
                <c:ptCount val="1"/>
                <c:pt idx="0">
                  <c:v>Count of BWOF Due Month</c:v>
                </c:pt>
              </c:strCache>
            </c:strRef>
          </c:tx>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c:spPr>
          <c:cat>
            <c:strRef>
              <c:f>Sheet1!$A$28:$A$39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Sheet1!$B$28:$B$39</c:f>
              <c:numCache>
                <c:formatCode>General</c:formatCode>
                <c:ptCount val="12"/>
                <c:pt idx="0">
                  <c:v>48</c:v>
                </c:pt>
                <c:pt idx="1">
                  <c:v>83</c:v>
                </c:pt>
                <c:pt idx="2">
                  <c:v>89</c:v>
                </c:pt>
                <c:pt idx="3">
                  <c:v>314</c:v>
                </c:pt>
                <c:pt idx="4">
                  <c:v>631</c:v>
                </c:pt>
                <c:pt idx="5">
                  <c:v>257</c:v>
                </c:pt>
                <c:pt idx="6">
                  <c:v>223</c:v>
                </c:pt>
                <c:pt idx="7">
                  <c:v>116</c:v>
                </c:pt>
                <c:pt idx="8">
                  <c:v>100</c:v>
                </c:pt>
                <c:pt idx="9">
                  <c:v>65</c:v>
                </c:pt>
                <c:pt idx="10">
                  <c:v>162</c:v>
                </c:pt>
                <c:pt idx="11">
                  <c:v>40</c:v>
                </c:pt>
              </c:numCache>
            </c:numRef>
          </c:val>
          <c:extLst>
            <c:ext xmlns:c16="http://schemas.microsoft.com/office/drawing/2014/chart" uri="{C3380CC4-5D6E-409C-BE32-E72D297353CC}">
              <c16:uniqueId val="{00000000-CFCA-4CFA-8AB0-D7D76644B369}"/>
            </c:ext>
          </c:extLst>
        </c:ser>
        <c:dLbls>
          <c:showLegendKey val="0"/>
          <c:showVal val="0"/>
          <c:showCatName val="0"/>
          <c:showSerName val="0"/>
          <c:showPercent val="0"/>
          <c:showBubbleSize val="0"/>
        </c:dLbls>
        <c:axId val="172824336"/>
        <c:axId val="1919521568"/>
      </c:areaChart>
      <c:catAx>
        <c:axId val="1728243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9521568"/>
        <c:crosses val="autoZero"/>
        <c:auto val="1"/>
        <c:lblAlgn val="ctr"/>
        <c:lblOffset val="100"/>
        <c:noMultiLvlLbl val="0"/>
      </c:catAx>
      <c:valAx>
        <c:axId val="191952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82433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a:t>Average days to close WRN  </a:t>
            </a:r>
          </a:p>
          <a:p>
            <a:pPr>
              <a:defRPr/>
            </a:pPr>
            <a:r>
              <a:rPr lang="en-US"/>
              <a:t>(April 2024)</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invertIfNegative val="0"/>
          <c:dPt>
            <c:idx val="0"/>
            <c:invertIfNegative val="0"/>
            <c:bubble3D val="0"/>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c:spPr>
            <c:extLst>
              <c:ext xmlns:c16="http://schemas.microsoft.com/office/drawing/2014/chart" uri="{C3380CC4-5D6E-409C-BE32-E72D297353CC}">
                <c16:uniqueId val="{00000003-6752-45F8-9AC9-C29DEE221365}"/>
              </c:ext>
            </c:extLst>
          </c:dPt>
          <c:dPt>
            <c:idx val="1"/>
            <c:invertIfNegative val="0"/>
            <c:bubble3D val="0"/>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c:spPr>
            <c:extLst>
              <c:ext xmlns:c16="http://schemas.microsoft.com/office/drawing/2014/chart" uri="{C3380CC4-5D6E-409C-BE32-E72D297353CC}">
                <c16:uniqueId val="{00000004-6752-45F8-9AC9-C29DEE22136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With WRNAP</c:v>
                </c:pt>
                <c:pt idx="1">
                  <c:v>Without WRNAP</c:v>
                </c:pt>
              </c:strCache>
            </c:strRef>
          </c:cat>
          <c:val>
            <c:numRef>
              <c:f>Sheet1!$B$2:$B$3</c:f>
              <c:numCache>
                <c:formatCode>General</c:formatCode>
                <c:ptCount val="2"/>
                <c:pt idx="0">
                  <c:v>41</c:v>
                </c:pt>
                <c:pt idx="1">
                  <c:v>148</c:v>
                </c:pt>
              </c:numCache>
            </c:numRef>
          </c:val>
          <c:extLst>
            <c:ext xmlns:c16="http://schemas.microsoft.com/office/drawing/2014/chart" uri="{C3380CC4-5D6E-409C-BE32-E72D297353CC}">
              <c16:uniqueId val="{00000000-6752-45F8-9AC9-C29DEE221365}"/>
            </c:ext>
          </c:extLst>
        </c:ser>
        <c:dLbls>
          <c:showLegendKey val="0"/>
          <c:showVal val="0"/>
          <c:showCatName val="0"/>
          <c:showSerName val="0"/>
          <c:showPercent val="0"/>
          <c:showBubbleSize val="0"/>
        </c:dLbls>
        <c:gapWidth val="73"/>
        <c:axId val="1249939136"/>
        <c:axId val="1113791632"/>
      </c:barChart>
      <c:catAx>
        <c:axId val="124993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3791632"/>
        <c:crosses val="autoZero"/>
        <c:auto val="1"/>
        <c:lblAlgn val="ctr"/>
        <c:lblOffset val="100"/>
        <c:noMultiLvlLbl val="0"/>
      </c:catAx>
      <c:valAx>
        <c:axId val="1113791632"/>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993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hyperlink" Target="mailto:PPMProject.Mailbox@education.govt.nz" TargetMode="External"/><Relationship Id="rId1" Type="http://schemas.openxmlformats.org/officeDocument/2006/relationships/hyperlink" Target="https://www.education.govt.nz/school/property-and-transport/suppliers/role-of-a-project-manager/project-management-forms/" TargetMode="Externa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hyperlink" Target="https://assets.education.govt.nz/public/Documents/Primary-Secondary/Property/Procurement/Information-for-schools-Construction-Contract-Retention-Money-Amendment-Act-2023.pdf" TargetMode="Externa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hyperlink" Target="mailto:PPMProject.Mailbox@education.govt.nz" TargetMode="External"/><Relationship Id="rId3" Type="http://schemas.openxmlformats.org/officeDocument/2006/relationships/image" Target="../media/image54.png"/><Relationship Id="rId7" Type="http://schemas.openxmlformats.org/officeDocument/2006/relationships/image" Target="../media/image57.svg"/><Relationship Id="rId12" Type="http://schemas.openxmlformats.org/officeDocument/2006/relationships/image" Target="../media/image61.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hyperlink" Target="https://www.education.govt.nz/school/property-and-transport/suppliers/role-of-a-project-manager/project-management-forms/" TargetMode="External"/><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hyperlink" Target="https://assets.education.govt.nz/public/Documents/Primary-Secondary/Property/Procurement/Information-for-schools-Construction-Contract-Retention-Money-Amendment-Act-2023.pdf" TargetMode="External"/><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1.sv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svg"/><Relationship Id="rId9"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30DD0-E577-4921-951A-9AC87FF3B455}" type="doc">
      <dgm:prSet loTypeId="urn:microsoft.com/office/officeart/2005/8/layout/rings+Icon" loCatId="relationship" qsTypeId="urn:microsoft.com/office/officeart/2005/8/quickstyle/simple1" qsCatId="simple" csTypeId="urn:microsoft.com/office/officeart/2005/8/colors/colorful2" csCatId="colorful" phldr="1"/>
      <dgm:spPr/>
    </dgm:pt>
    <dgm:pt modelId="{9F2F32DE-C003-4BEC-ABEC-C8DFFC0C7033}">
      <dgm:prSet phldrT="[Text]"/>
      <dgm:spPr/>
      <dgm:t>
        <a:bodyPr anchor="ctr"/>
        <a:lstStyle/>
        <a:p>
          <a:pPr algn="ctr"/>
          <a:r>
            <a:rPr lang="en-NZ"/>
            <a:t>People can escape if there is a fire.</a:t>
          </a:r>
        </a:p>
      </dgm:t>
    </dgm:pt>
    <dgm:pt modelId="{1DFA179F-0B7C-4BF6-ACA7-91A35919031D}" type="parTrans" cxnId="{7B0C6B4C-3E0C-4042-BC17-980C1BF22F19}">
      <dgm:prSet/>
      <dgm:spPr/>
      <dgm:t>
        <a:bodyPr/>
        <a:lstStyle/>
        <a:p>
          <a:endParaRPr lang="en-NZ"/>
        </a:p>
      </dgm:t>
    </dgm:pt>
    <dgm:pt modelId="{D1361759-15DB-453C-B909-1C2266C23A67}" type="sibTrans" cxnId="{7B0C6B4C-3E0C-4042-BC17-980C1BF22F19}">
      <dgm:prSet/>
      <dgm:spPr/>
      <dgm:t>
        <a:bodyPr/>
        <a:lstStyle/>
        <a:p>
          <a:endParaRPr lang="en-NZ"/>
        </a:p>
      </dgm:t>
    </dgm:pt>
    <dgm:pt modelId="{641D5D2A-AFD8-4611-8D02-12DC2A1C7FB2}">
      <dgm:prSet phldrT="[Text]"/>
      <dgm:spPr/>
      <dgm:t>
        <a:bodyPr/>
        <a:lstStyle/>
        <a:p>
          <a:r>
            <a:rPr lang="en-NZ"/>
            <a:t>Lifts are well maintained, and if someone is trapped we get them out fast.</a:t>
          </a:r>
        </a:p>
      </dgm:t>
    </dgm:pt>
    <dgm:pt modelId="{D499616A-439D-4B44-B994-C71D650A6E92}" type="parTrans" cxnId="{6DD834A8-6045-469A-96A0-91049804CEDD}">
      <dgm:prSet/>
      <dgm:spPr/>
      <dgm:t>
        <a:bodyPr/>
        <a:lstStyle/>
        <a:p>
          <a:endParaRPr lang="en-NZ"/>
        </a:p>
      </dgm:t>
    </dgm:pt>
    <dgm:pt modelId="{F291E49E-539D-4139-A549-DA76DC77255B}" type="sibTrans" cxnId="{6DD834A8-6045-469A-96A0-91049804CEDD}">
      <dgm:prSet/>
      <dgm:spPr/>
      <dgm:t>
        <a:bodyPr/>
        <a:lstStyle/>
        <a:p>
          <a:endParaRPr lang="en-NZ"/>
        </a:p>
      </dgm:t>
    </dgm:pt>
    <dgm:pt modelId="{E818E48B-F6F4-44D2-83D9-5719063BC347}">
      <dgm:prSet phldrT="[Text]"/>
      <dgm:spPr/>
      <dgm:t>
        <a:bodyPr/>
        <a:lstStyle/>
        <a:p>
          <a:r>
            <a:rPr lang="en-NZ"/>
            <a:t>Boilers work and are safe to operate</a:t>
          </a:r>
        </a:p>
      </dgm:t>
    </dgm:pt>
    <dgm:pt modelId="{8F4A708A-F13B-442E-AAC2-9496EA9FF1D6}" type="parTrans" cxnId="{F663D5AB-715F-4B20-B2AB-8A738D3AD89A}">
      <dgm:prSet/>
      <dgm:spPr/>
      <dgm:t>
        <a:bodyPr/>
        <a:lstStyle/>
        <a:p>
          <a:endParaRPr lang="en-NZ"/>
        </a:p>
      </dgm:t>
    </dgm:pt>
    <dgm:pt modelId="{4A921B3B-3F21-45C5-9F65-42859AE06CD5}" type="sibTrans" cxnId="{F663D5AB-715F-4B20-B2AB-8A738D3AD89A}">
      <dgm:prSet/>
      <dgm:spPr/>
      <dgm:t>
        <a:bodyPr/>
        <a:lstStyle/>
        <a:p>
          <a:endParaRPr lang="en-NZ"/>
        </a:p>
      </dgm:t>
    </dgm:pt>
    <dgm:pt modelId="{AD3BDAF8-893B-49F7-855B-B39181E3D4B2}">
      <dgm:prSet phldrT="[Text]"/>
      <dgm:spPr/>
      <dgm:t>
        <a:bodyPr anchor="ctr"/>
        <a:lstStyle/>
        <a:p>
          <a:pPr algn="ctr"/>
          <a:r>
            <a:rPr lang="en-NZ"/>
            <a:t>Automatic doors will open.</a:t>
          </a:r>
        </a:p>
      </dgm:t>
    </dgm:pt>
    <dgm:pt modelId="{2CE57439-861B-4775-A382-729A4D71A996}" type="parTrans" cxnId="{75D7A0EB-088E-4B4E-AD58-5AF500885DE7}">
      <dgm:prSet/>
      <dgm:spPr/>
      <dgm:t>
        <a:bodyPr/>
        <a:lstStyle/>
        <a:p>
          <a:endParaRPr lang="en-NZ"/>
        </a:p>
      </dgm:t>
    </dgm:pt>
    <dgm:pt modelId="{A98C0B83-936C-4513-B161-08BF4B97BF56}" type="sibTrans" cxnId="{75D7A0EB-088E-4B4E-AD58-5AF500885DE7}">
      <dgm:prSet/>
      <dgm:spPr/>
      <dgm:t>
        <a:bodyPr/>
        <a:lstStyle/>
        <a:p>
          <a:endParaRPr lang="en-NZ"/>
        </a:p>
      </dgm:t>
    </dgm:pt>
    <dgm:pt modelId="{15393C83-F894-476D-ADCF-AEA40B4A1F65}">
      <dgm:prSet phldrT="[Text]"/>
      <dgm:spPr/>
      <dgm:t>
        <a:bodyPr anchor="ctr"/>
        <a:lstStyle/>
        <a:p>
          <a:pPr algn="ctr"/>
          <a:r>
            <a:rPr lang="en-NZ"/>
            <a:t>Fire escape are not locked or obstructed.</a:t>
          </a:r>
        </a:p>
      </dgm:t>
    </dgm:pt>
    <dgm:pt modelId="{48BA1548-54B8-4D07-95A2-FB2CB1649C07}" type="parTrans" cxnId="{80B80F6C-7E48-4B9B-9C7E-767C50D94AEC}">
      <dgm:prSet/>
      <dgm:spPr/>
      <dgm:t>
        <a:bodyPr/>
        <a:lstStyle/>
        <a:p>
          <a:endParaRPr lang="en-NZ"/>
        </a:p>
      </dgm:t>
    </dgm:pt>
    <dgm:pt modelId="{4717E8CB-E5A5-46B6-82C4-7CE281519110}" type="sibTrans" cxnId="{80B80F6C-7E48-4B9B-9C7E-767C50D94AEC}">
      <dgm:prSet/>
      <dgm:spPr/>
      <dgm:t>
        <a:bodyPr/>
        <a:lstStyle/>
        <a:p>
          <a:endParaRPr lang="en-NZ"/>
        </a:p>
      </dgm:t>
    </dgm:pt>
    <dgm:pt modelId="{2EA4FF97-62C0-4E9C-8986-4E449E756C39}">
      <dgm:prSet phldrT="[Text]"/>
      <dgm:spPr/>
      <dgm:t>
        <a:bodyPr anchor="ctr"/>
        <a:lstStyle/>
        <a:p>
          <a:pPr algn="ctr"/>
          <a:r>
            <a:rPr lang="en-NZ"/>
            <a:t>Alarms work.</a:t>
          </a:r>
        </a:p>
      </dgm:t>
    </dgm:pt>
    <dgm:pt modelId="{E58B64F7-B262-4DB5-81BF-D5FE9D7D5B3E}" type="parTrans" cxnId="{DAA98F82-4AB1-4DC8-B9E4-020E4FF16923}">
      <dgm:prSet/>
      <dgm:spPr/>
      <dgm:t>
        <a:bodyPr/>
        <a:lstStyle/>
        <a:p>
          <a:endParaRPr lang="en-NZ"/>
        </a:p>
      </dgm:t>
    </dgm:pt>
    <dgm:pt modelId="{7033EC31-2B8A-4F91-8FF4-80B6E8B1E40F}" type="sibTrans" cxnId="{DAA98F82-4AB1-4DC8-B9E4-020E4FF16923}">
      <dgm:prSet/>
      <dgm:spPr/>
      <dgm:t>
        <a:bodyPr/>
        <a:lstStyle/>
        <a:p>
          <a:endParaRPr lang="en-NZ"/>
        </a:p>
      </dgm:t>
    </dgm:pt>
    <dgm:pt modelId="{AD3C3992-D2C4-4D39-A1FF-327765262E10}">
      <dgm:prSet phldrT="[Text]"/>
      <dgm:spPr/>
      <dgm:t>
        <a:bodyPr anchor="ctr"/>
        <a:lstStyle/>
        <a:p>
          <a:pPr algn="ctr"/>
          <a:r>
            <a:rPr lang="en-NZ"/>
            <a:t>Escape signage is clear.</a:t>
          </a:r>
        </a:p>
      </dgm:t>
    </dgm:pt>
    <dgm:pt modelId="{0CFF5B23-9CBB-432F-B779-A041C10E957D}" type="parTrans" cxnId="{32E94300-94AF-40B7-BA9C-4FA784E6643B}">
      <dgm:prSet/>
      <dgm:spPr/>
      <dgm:t>
        <a:bodyPr/>
        <a:lstStyle/>
        <a:p>
          <a:endParaRPr lang="en-NZ"/>
        </a:p>
      </dgm:t>
    </dgm:pt>
    <dgm:pt modelId="{BA8B0969-DC65-4EB7-9F07-E7913B2A7CB2}" type="sibTrans" cxnId="{32E94300-94AF-40B7-BA9C-4FA784E6643B}">
      <dgm:prSet/>
      <dgm:spPr/>
      <dgm:t>
        <a:bodyPr/>
        <a:lstStyle/>
        <a:p>
          <a:endParaRPr lang="en-NZ"/>
        </a:p>
      </dgm:t>
    </dgm:pt>
    <dgm:pt modelId="{41DD0A43-B686-4BFD-97F4-BF5EE9331000}">
      <dgm:prSet phldrT="[Text]"/>
      <dgm:spPr/>
      <dgm:t>
        <a:bodyPr anchor="ctr"/>
        <a:lstStyle/>
        <a:p>
          <a:pPr algn="ctr"/>
          <a:r>
            <a:rPr lang="en-NZ"/>
            <a:t>Evacuation plans are up to date.</a:t>
          </a:r>
        </a:p>
      </dgm:t>
    </dgm:pt>
    <dgm:pt modelId="{C3E9C395-196F-4591-8F0D-E1A7A6939FBE}" type="parTrans" cxnId="{D85BA73F-488F-4A9C-AF03-7E9E887BA181}">
      <dgm:prSet/>
      <dgm:spPr/>
      <dgm:t>
        <a:bodyPr/>
        <a:lstStyle/>
        <a:p>
          <a:endParaRPr lang="en-NZ"/>
        </a:p>
      </dgm:t>
    </dgm:pt>
    <dgm:pt modelId="{622A21CB-69F7-40AA-8203-7178520088B5}" type="sibTrans" cxnId="{D85BA73F-488F-4A9C-AF03-7E9E887BA181}">
      <dgm:prSet/>
      <dgm:spPr/>
      <dgm:t>
        <a:bodyPr/>
        <a:lstStyle/>
        <a:p>
          <a:endParaRPr lang="en-NZ"/>
        </a:p>
      </dgm:t>
    </dgm:pt>
    <dgm:pt modelId="{B299E91C-92B5-4160-8B3E-A85A5A685C35}">
      <dgm:prSet phldrT="[Text]"/>
      <dgm:spPr/>
      <dgm:t>
        <a:bodyPr anchor="ctr"/>
        <a:lstStyle/>
        <a:p>
          <a:pPr algn="ctr"/>
          <a:r>
            <a:rPr lang="en-NZ"/>
            <a:t>Due diligence over building safety</a:t>
          </a:r>
        </a:p>
      </dgm:t>
    </dgm:pt>
    <dgm:pt modelId="{FA8AE807-264F-4A25-A5C5-A3E5E89E19F8}" type="parTrans" cxnId="{4D59452F-D848-41CA-AC74-513E011A3A1F}">
      <dgm:prSet/>
      <dgm:spPr/>
      <dgm:t>
        <a:bodyPr/>
        <a:lstStyle/>
        <a:p>
          <a:endParaRPr lang="en-NZ"/>
        </a:p>
      </dgm:t>
    </dgm:pt>
    <dgm:pt modelId="{9677A974-ED10-4B51-AFF9-1520324A2FAA}" type="sibTrans" cxnId="{4D59452F-D848-41CA-AC74-513E011A3A1F}">
      <dgm:prSet/>
      <dgm:spPr/>
      <dgm:t>
        <a:bodyPr/>
        <a:lstStyle/>
        <a:p>
          <a:endParaRPr lang="en-NZ"/>
        </a:p>
      </dgm:t>
    </dgm:pt>
    <dgm:pt modelId="{F0398997-1E1B-43EE-9758-20A178AF4504}">
      <dgm:prSet phldrT="[Text]"/>
      <dgm:spPr/>
      <dgm:t>
        <a:bodyPr anchor="ctr"/>
        <a:lstStyle/>
        <a:p>
          <a:pPr algn="ctr"/>
          <a:r>
            <a:rPr lang="en-NZ"/>
            <a:t>Is the water safe to drink? Is it being tested, are problems being fixed?</a:t>
          </a:r>
        </a:p>
      </dgm:t>
    </dgm:pt>
    <dgm:pt modelId="{4EAC7BD4-6DDB-4754-AFEC-B93EB66A9811}" type="parTrans" cxnId="{11278027-A97E-47BC-9651-9018864D5E81}">
      <dgm:prSet/>
      <dgm:spPr/>
      <dgm:t>
        <a:bodyPr/>
        <a:lstStyle/>
        <a:p>
          <a:endParaRPr lang="en-NZ"/>
        </a:p>
      </dgm:t>
    </dgm:pt>
    <dgm:pt modelId="{BCF154DE-E587-4459-80B8-8B9A607172CB}" type="sibTrans" cxnId="{11278027-A97E-47BC-9651-9018864D5E81}">
      <dgm:prSet/>
      <dgm:spPr/>
      <dgm:t>
        <a:bodyPr/>
        <a:lstStyle/>
        <a:p>
          <a:endParaRPr lang="en-NZ"/>
        </a:p>
      </dgm:t>
    </dgm:pt>
    <dgm:pt modelId="{82C05721-5576-431E-94E1-E454348D8DB4}">
      <dgm:prSet phldrT="[Text]"/>
      <dgm:spPr/>
      <dgm:t>
        <a:bodyPr anchor="ctr"/>
        <a:lstStyle/>
        <a:p>
          <a:pPr algn="ctr"/>
          <a:r>
            <a:rPr lang="en-NZ"/>
            <a:t>Are schools checking building components regularly?</a:t>
          </a:r>
        </a:p>
      </dgm:t>
    </dgm:pt>
    <dgm:pt modelId="{F02AE3C8-49E4-4A87-8E97-2BA968ECA0F2}" type="parTrans" cxnId="{CE394F0F-4D30-495F-B994-36B5401AE7A6}">
      <dgm:prSet/>
      <dgm:spPr/>
      <dgm:t>
        <a:bodyPr/>
        <a:lstStyle/>
        <a:p>
          <a:endParaRPr lang="en-NZ"/>
        </a:p>
      </dgm:t>
    </dgm:pt>
    <dgm:pt modelId="{E3EDD5C2-EFE6-4F1C-90C5-A7E2EDDD64E1}" type="sibTrans" cxnId="{CE394F0F-4D30-495F-B994-36B5401AE7A6}">
      <dgm:prSet/>
      <dgm:spPr/>
      <dgm:t>
        <a:bodyPr/>
        <a:lstStyle/>
        <a:p>
          <a:endParaRPr lang="en-NZ"/>
        </a:p>
      </dgm:t>
    </dgm:pt>
    <dgm:pt modelId="{0509F433-8036-4790-AA51-AB1D4EAE1D01}" type="pres">
      <dgm:prSet presAssocID="{0C430DD0-E577-4921-951A-9AC87FF3B455}" presName="Name0" presStyleCnt="0">
        <dgm:presLayoutVars>
          <dgm:chMax val="7"/>
          <dgm:dir/>
          <dgm:resizeHandles val="exact"/>
        </dgm:presLayoutVars>
      </dgm:prSet>
      <dgm:spPr/>
    </dgm:pt>
    <dgm:pt modelId="{F21CA0CC-C5A4-4FC5-AC7B-69329CF6F444}" type="pres">
      <dgm:prSet presAssocID="{0C430DD0-E577-4921-951A-9AC87FF3B455}" presName="ellipse1" presStyleLbl="vennNode1" presStyleIdx="0" presStyleCnt="4" custLinFactNeighborY="1092">
        <dgm:presLayoutVars>
          <dgm:bulletEnabled val="1"/>
        </dgm:presLayoutVars>
      </dgm:prSet>
      <dgm:spPr/>
    </dgm:pt>
    <dgm:pt modelId="{86881905-FB15-4874-AA0D-4B4AF736F93D}" type="pres">
      <dgm:prSet presAssocID="{0C430DD0-E577-4921-951A-9AC87FF3B455}" presName="ellipse2" presStyleLbl="vennNode1" presStyleIdx="1" presStyleCnt="4" custScaleX="94796" custScaleY="93682" custLinFactNeighborX="436" custLinFactNeighborY="3550">
        <dgm:presLayoutVars>
          <dgm:bulletEnabled val="1"/>
        </dgm:presLayoutVars>
      </dgm:prSet>
      <dgm:spPr/>
    </dgm:pt>
    <dgm:pt modelId="{C346355B-5FE7-4558-8EBF-B480DDA5616A}" type="pres">
      <dgm:prSet presAssocID="{0C430DD0-E577-4921-951A-9AC87FF3B455}" presName="ellipse3" presStyleLbl="vennNode1" presStyleIdx="2" presStyleCnt="4" custLinFactNeighborX="2016" custLinFactNeighborY="819">
        <dgm:presLayoutVars>
          <dgm:bulletEnabled val="1"/>
        </dgm:presLayoutVars>
      </dgm:prSet>
      <dgm:spPr/>
    </dgm:pt>
    <dgm:pt modelId="{DFBDCC2D-1292-4135-A75D-CA67E57A0BD7}" type="pres">
      <dgm:prSet presAssocID="{0C430DD0-E577-4921-951A-9AC87FF3B455}" presName="ellipse4" presStyleLbl="vennNode1" presStyleIdx="3" presStyleCnt="4" custScaleX="95554" custScaleY="94011" custLinFactNeighborX="9809" custLinFactNeighborY="680">
        <dgm:presLayoutVars>
          <dgm:bulletEnabled val="1"/>
        </dgm:presLayoutVars>
      </dgm:prSet>
      <dgm:spPr/>
    </dgm:pt>
  </dgm:ptLst>
  <dgm:cxnLst>
    <dgm:cxn modelId="{32E94300-94AF-40B7-BA9C-4FA784E6643B}" srcId="{9F2F32DE-C003-4BEC-ABEC-C8DFFC0C7033}" destId="{AD3C3992-D2C4-4D39-A1FF-327765262E10}" srcOrd="3" destOrd="0" parTransId="{0CFF5B23-9CBB-432F-B779-A041C10E957D}" sibTransId="{BA8B0969-DC65-4EB7-9F07-E7913B2A7CB2}"/>
    <dgm:cxn modelId="{CE394F0F-4D30-495F-B994-36B5401AE7A6}" srcId="{B299E91C-92B5-4160-8B3E-A85A5A685C35}" destId="{82C05721-5576-431E-94E1-E454348D8DB4}" srcOrd="1" destOrd="0" parTransId="{F02AE3C8-49E4-4A87-8E97-2BA968ECA0F2}" sibTransId="{E3EDD5C2-EFE6-4F1C-90C5-A7E2EDDD64E1}"/>
    <dgm:cxn modelId="{965E5413-E26D-4707-8D0B-BC9A7EDDEA4C}" type="presOf" srcId="{AD3BDAF8-893B-49F7-855B-B39181E3D4B2}" destId="{F21CA0CC-C5A4-4FC5-AC7B-69329CF6F444}" srcOrd="0" destOrd="1" presId="urn:microsoft.com/office/officeart/2005/8/layout/rings+Icon"/>
    <dgm:cxn modelId="{2FD5EC15-C98A-4CCA-B55F-6F850200E5C5}" type="presOf" srcId="{641D5D2A-AFD8-4611-8D02-12DC2A1C7FB2}" destId="{86881905-FB15-4874-AA0D-4B4AF736F93D}" srcOrd="0" destOrd="0" presId="urn:microsoft.com/office/officeart/2005/8/layout/rings+Icon"/>
    <dgm:cxn modelId="{3102A317-4140-429F-B6E9-A00E72D64498}" type="presOf" srcId="{41DD0A43-B686-4BFD-97F4-BF5EE9331000}" destId="{F21CA0CC-C5A4-4FC5-AC7B-69329CF6F444}" srcOrd="0" destOrd="5" presId="urn:microsoft.com/office/officeart/2005/8/layout/rings+Icon"/>
    <dgm:cxn modelId="{11278027-A97E-47BC-9651-9018864D5E81}" srcId="{B299E91C-92B5-4160-8B3E-A85A5A685C35}" destId="{F0398997-1E1B-43EE-9758-20A178AF4504}" srcOrd="0" destOrd="0" parTransId="{4EAC7BD4-6DDB-4754-AFEC-B93EB66A9811}" sibTransId="{BCF154DE-E587-4459-80B8-8B9A607172CB}"/>
    <dgm:cxn modelId="{4D59452F-D848-41CA-AC74-513E011A3A1F}" srcId="{0C430DD0-E577-4921-951A-9AC87FF3B455}" destId="{B299E91C-92B5-4160-8B3E-A85A5A685C35}" srcOrd="3" destOrd="0" parTransId="{FA8AE807-264F-4A25-A5C5-A3E5E89E19F8}" sibTransId="{9677A974-ED10-4B51-AFF9-1520324A2FAA}"/>
    <dgm:cxn modelId="{D85BA73F-488F-4A9C-AF03-7E9E887BA181}" srcId="{9F2F32DE-C003-4BEC-ABEC-C8DFFC0C7033}" destId="{41DD0A43-B686-4BFD-97F4-BF5EE9331000}" srcOrd="4" destOrd="0" parTransId="{C3E9C395-196F-4591-8F0D-E1A7A6939FBE}" sibTransId="{622A21CB-69F7-40AA-8203-7178520088B5}"/>
    <dgm:cxn modelId="{80B80F6C-7E48-4B9B-9C7E-767C50D94AEC}" srcId="{9F2F32DE-C003-4BEC-ABEC-C8DFFC0C7033}" destId="{15393C83-F894-476D-ADCF-AEA40B4A1F65}" srcOrd="1" destOrd="0" parTransId="{48BA1548-54B8-4D07-95A2-FB2CB1649C07}" sibTransId="{4717E8CB-E5A5-46B6-82C4-7CE281519110}"/>
    <dgm:cxn modelId="{7B0C6B4C-3E0C-4042-BC17-980C1BF22F19}" srcId="{0C430DD0-E577-4921-951A-9AC87FF3B455}" destId="{9F2F32DE-C003-4BEC-ABEC-C8DFFC0C7033}" srcOrd="0" destOrd="0" parTransId="{1DFA179F-0B7C-4BF6-ACA7-91A35919031D}" sibTransId="{D1361759-15DB-453C-B909-1C2266C23A67}"/>
    <dgm:cxn modelId="{9EB7AB6C-C82E-4C30-AD44-3FF032A269B4}" type="presOf" srcId="{15393C83-F894-476D-ADCF-AEA40B4A1F65}" destId="{F21CA0CC-C5A4-4FC5-AC7B-69329CF6F444}" srcOrd="0" destOrd="2" presId="urn:microsoft.com/office/officeart/2005/8/layout/rings+Icon"/>
    <dgm:cxn modelId="{CBE6AA70-FC45-418B-81B0-FDD7880D8DA3}" type="presOf" srcId="{E818E48B-F6F4-44D2-83D9-5719063BC347}" destId="{C346355B-5FE7-4558-8EBF-B480DDA5616A}" srcOrd="0" destOrd="0" presId="urn:microsoft.com/office/officeart/2005/8/layout/rings+Icon"/>
    <dgm:cxn modelId="{6A33EB7F-42CA-4600-8942-2B177567577C}" type="presOf" srcId="{B299E91C-92B5-4160-8B3E-A85A5A685C35}" destId="{DFBDCC2D-1292-4135-A75D-CA67E57A0BD7}" srcOrd="0" destOrd="0" presId="urn:microsoft.com/office/officeart/2005/8/layout/rings+Icon"/>
    <dgm:cxn modelId="{DAA98F82-4AB1-4DC8-B9E4-020E4FF16923}" srcId="{9F2F32DE-C003-4BEC-ABEC-C8DFFC0C7033}" destId="{2EA4FF97-62C0-4E9C-8986-4E449E756C39}" srcOrd="2" destOrd="0" parTransId="{E58B64F7-B262-4DB5-81BF-D5FE9D7D5B3E}" sibTransId="{7033EC31-2B8A-4F91-8FF4-80B6E8B1E40F}"/>
    <dgm:cxn modelId="{A509168F-B4E7-4B48-830A-E534F1A0BC9E}" type="presOf" srcId="{F0398997-1E1B-43EE-9758-20A178AF4504}" destId="{DFBDCC2D-1292-4135-A75D-CA67E57A0BD7}" srcOrd="0" destOrd="1" presId="urn:microsoft.com/office/officeart/2005/8/layout/rings+Icon"/>
    <dgm:cxn modelId="{C9344E93-4478-4F04-BA87-3F9BFED35B56}" type="presOf" srcId="{AD3C3992-D2C4-4D39-A1FF-327765262E10}" destId="{F21CA0CC-C5A4-4FC5-AC7B-69329CF6F444}" srcOrd="0" destOrd="4" presId="urn:microsoft.com/office/officeart/2005/8/layout/rings+Icon"/>
    <dgm:cxn modelId="{460DDBA3-9975-47EF-BECB-3A0D74BC520A}" type="presOf" srcId="{0C430DD0-E577-4921-951A-9AC87FF3B455}" destId="{0509F433-8036-4790-AA51-AB1D4EAE1D01}" srcOrd="0" destOrd="0" presId="urn:microsoft.com/office/officeart/2005/8/layout/rings+Icon"/>
    <dgm:cxn modelId="{6DD834A8-6045-469A-96A0-91049804CEDD}" srcId="{0C430DD0-E577-4921-951A-9AC87FF3B455}" destId="{641D5D2A-AFD8-4611-8D02-12DC2A1C7FB2}" srcOrd="1" destOrd="0" parTransId="{D499616A-439D-4B44-B994-C71D650A6E92}" sibTransId="{F291E49E-539D-4139-A549-DA76DC77255B}"/>
    <dgm:cxn modelId="{F663D5AB-715F-4B20-B2AB-8A738D3AD89A}" srcId="{0C430DD0-E577-4921-951A-9AC87FF3B455}" destId="{E818E48B-F6F4-44D2-83D9-5719063BC347}" srcOrd="2" destOrd="0" parTransId="{8F4A708A-F13B-442E-AAC2-9496EA9FF1D6}" sibTransId="{4A921B3B-3F21-45C5-9F65-42859AE06CD5}"/>
    <dgm:cxn modelId="{D7B9ECB9-EC60-4419-BDEE-1FE850B8877E}" type="presOf" srcId="{9F2F32DE-C003-4BEC-ABEC-C8DFFC0C7033}" destId="{F21CA0CC-C5A4-4FC5-AC7B-69329CF6F444}" srcOrd="0" destOrd="0" presId="urn:microsoft.com/office/officeart/2005/8/layout/rings+Icon"/>
    <dgm:cxn modelId="{75D7A0EB-088E-4B4E-AD58-5AF500885DE7}" srcId="{9F2F32DE-C003-4BEC-ABEC-C8DFFC0C7033}" destId="{AD3BDAF8-893B-49F7-855B-B39181E3D4B2}" srcOrd="0" destOrd="0" parTransId="{2CE57439-861B-4775-A382-729A4D71A996}" sibTransId="{A98C0B83-936C-4513-B161-08BF4B97BF56}"/>
    <dgm:cxn modelId="{C36795F1-F656-41B2-8045-4850DD5C6DC7}" type="presOf" srcId="{2EA4FF97-62C0-4E9C-8986-4E449E756C39}" destId="{F21CA0CC-C5A4-4FC5-AC7B-69329CF6F444}" srcOrd="0" destOrd="3" presId="urn:microsoft.com/office/officeart/2005/8/layout/rings+Icon"/>
    <dgm:cxn modelId="{194163F6-0E3D-4321-8F69-A678A40EE5E7}" type="presOf" srcId="{82C05721-5576-431E-94E1-E454348D8DB4}" destId="{DFBDCC2D-1292-4135-A75D-CA67E57A0BD7}" srcOrd="0" destOrd="2" presId="urn:microsoft.com/office/officeart/2005/8/layout/rings+Icon"/>
    <dgm:cxn modelId="{502D06D0-95F3-4C33-97E2-4830C1AC2085}" type="presParOf" srcId="{0509F433-8036-4790-AA51-AB1D4EAE1D01}" destId="{F21CA0CC-C5A4-4FC5-AC7B-69329CF6F444}" srcOrd="0" destOrd="0" presId="urn:microsoft.com/office/officeart/2005/8/layout/rings+Icon"/>
    <dgm:cxn modelId="{4D1EF4D6-D31F-48E2-A11C-1F4F22DB1557}" type="presParOf" srcId="{0509F433-8036-4790-AA51-AB1D4EAE1D01}" destId="{86881905-FB15-4874-AA0D-4B4AF736F93D}" srcOrd="1" destOrd="0" presId="urn:microsoft.com/office/officeart/2005/8/layout/rings+Icon"/>
    <dgm:cxn modelId="{E28B93C6-06FF-409C-85BD-61809DC247A5}" type="presParOf" srcId="{0509F433-8036-4790-AA51-AB1D4EAE1D01}" destId="{C346355B-5FE7-4558-8EBF-B480DDA5616A}" srcOrd="2" destOrd="0" presId="urn:microsoft.com/office/officeart/2005/8/layout/rings+Icon"/>
    <dgm:cxn modelId="{655F8291-FD29-45B0-8982-051A4F66BEBD}" type="presParOf" srcId="{0509F433-8036-4790-AA51-AB1D4EAE1D01}" destId="{DFBDCC2D-1292-4135-A75D-CA67E57A0BD7}"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5E6E6A-22FF-4382-81A1-5794D80CBCAF}"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NZ"/>
        </a:p>
      </dgm:t>
    </dgm:pt>
    <dgm:pt modelId="{892DFD80-CC56-4A6E-B55A-554FA0CAD9E2}">
      <dgm:prSet phldrT="[Text]"/>
      <dgm:spPr/>
      <dgm:t>
        <a:bodyPr/>
        <a:lstStyle/>
        <a:p>
          <a:r>
            <a:rPr lang="en-NZ"/>
            <a:t>The Ministry is the building owner</a:t>
          </a:r>
        </a:p>
      </dgm:t>
    </dgm:pt>
    <dgm:pt modelId="{F171861C-AE5E-433F-9378-7DB6591491DF}" type="parTrans" cxnId="{3C977DDF-9A7C-4895-8543-D8DB7EAE811B}">
      <dgm:prSet/>
      <dgm:spPr/>
      <dgm:t>
        <a:bodyPr/>
        <a:lstStyle/>
        <a:p>
          <a:endParaRPr lang="en-NZ"/>
        </a:p>
      </dgm:t>
    </dgm:pt>
    <dgm:pt modelId="{DBDFB5F8-F626-41D7-8867-072A0DE6F002}" type="sibTrans" cxnId="{3C977DDF-9A7C-4895-8543-D8DB7EAE811B}">
      <dgm:prSet/>
      <dgm:spPr/>
      <dgm:t>
        <a:bodyPr/>
        <a:lstStyle/>
        <a:p>
          <a:endParaRPr lang="en-NZ"/>
        </a:p>
      </dgm:t>
    </dgm:pt>
    <dgm:pt modelId="{BA92C39A-2299-4FEB-8AD1-A152DE5D4828}">
      <dgm:prSet phldrT="[Text]"/>
      <dgm:spPr/>
      <dgm:t>
        <a:bodyPr/>
        <a:lstStyle/>
        <a:p>
          <a:r>
            <a:rPr lang="en-NZ"/>
            <a:t>The Ministry is responsible for funding building compliance &amp; administering the system</a:t>
          </a:r>
        </a:p>
      </dgm:t>
    </dgm:pt>
    <dgm:pt modelId="{A695832B-12B6-48A9-860E-5C7A14755CAD}" type="parTrans" cxnId="{901E48E9-8667-4702-80A9-7B91FA0B82DB}">
      <dgm:prSet/>
      <dgm:spPr/>
      <dgm:t>
        <a:bodyPr/>
        <a:lstStyle/>
        <a:p>
          <a:endParaRPr lang="en-NZ"/>
        </a:p>
      </dgm:t>
    </dgm:pt>
    <dgm:pt modelId="{6AFCF0DB-F6AB-4D3C-84F3-E35F944A1F01}" type="sibTrans" cxnId="{901E48E9-8667-4702-80A9-7B91FA0B82DB}">
      <dgm:prSet/>
      <dgm:spPr/>
      <dgm:t>
        <a:bodyPr/>
        <a:lstStyle/>
        <a:p>
          <a:endParaRPr lang="en-NZ"/>
        </a:p>
      </dgm:t>
    </dgm:pt>
    <dgm:pt modelId="{918A7F60-B17D-44C7-9F64-A0744EDB00BF}">
      <dgm:prSet phldrT="[Text]"/>
      <dgm:spPr/>
      <dgm:t>
        <a:bodyPr/>
        <a:lstStyle/>
        <a:p>
          <a:r>
            <a:rPr lang="en-NZ"/>
            <a:t>The Board is the building occupant</a:t>
          </a:r>
        </a:p>
      </dgm:t>
    </dgm:pt>
    <dgm:pt modelId="{D74279F1-4857-482B-95B3-136473559FDB}" type="parTrans" cxnId="{787E8E36-04F0-427A-A031-25BA3B184D58}">
      <dgm:prSet/>
      <dgm:spPr/>
      <dgm:t>
        <a:bodyPr/>
        <a:lstStyle/>
        <a:p>
          <a:endParaRPr lang="en-NZ"/>
        </a:p>
      </dgm:t>
    </dgm:pt>
    <dgm:pt modelId="{69972B69-6972-4157-B138-A47AFC91F3E3}" type="sibTrans" cxnId="{787E8E36-04F0-427A-A031-25BA3B184D58}">
      <dgm:prSet/>
      <dgm:spPr/>
      <dgm:t>
        <a:bodyPr/>
        <a:lstStyle/>
        <a:p>
          <a:endParaRPr lang="en-NZ"/>
        </a:p>
      </dgm:t>
    </dgm:pt>
    <dgm:pt modelId="{F2FD5569-235B-4D12-BCD5-843F6EF9ACC0}">
      <dgm:prSet phldrT="[Text]"/>
      <dgm:spPr/>
      <dgm:t>
        <a:bodyPr/>
        <a:lstStyle/>
        <a:p>
          <a:r>
            <a:rPr lang="en-NZ"/>
            <a:t>Receive funding (5YA &amp; PMG) and services from the Ministry to enable compliance</a:t>
          </a:r>
        </a:p>
      </dgm:t>
    </dgm:pt>
    <dgm:pt modelId="{53AF54E7-B71D-4E8A-BA5B-6F667CF4B569}" type="parTrans" cxnId="{26226D7E-1B5C-4B07-91B9-F6CC1D1C2155}">
      <dgm:prSet/>
      <dgm:spPr/>
      <dgm:t>
        <a:bodyPr/>
        <a:lstStyle/>
        <a:p>
          <a:endParaRPr lang="en-NZ"/>
        </a:p>
      </dgm:t>
    </dgm:pt>
    <dgm:pt modelId="{47231BC3-A972-43D4-A638-DE9B81009BB5}" type="sibTrans" cxnId="{26226D7E-1B5C-4B07-91B9-F6CC1D1C2155}">
      <dgm:prSet/>
      <dgm:spPr/>
      <dgm:t>
        <a:bodyPr/>
        <a:lstStyle/>
        <a:p>
          <a:endParaRPr lang="en-NZ"/>
        </a:p>
      </dgm:t>
    </dgm:pt>
    <dgm:pt modelId="{11AEB191-D3A0-4D0A-9FFE-D6AF6184B79E}">
      <dgm:prSet phldrT="[Text]"/>
      <dgm:spPr/>
      <dgm:t>
        <a:bodyPr/>
        <a:lstStyle/>
        <a:p>
          <a:r>
            <a:rPr lang="en-NZ"/>
            <a:t>Under the Property Occupancy Document, responsible for ensuring the buildings are compliant</a:t>
          </a:r>
        </a:p>
      </dgm:t>
    </dgm:pt>
    <dgm:pt modelId="{6D5BFA56-E1F4-469C-99A1-ACC8589F4CCF}" type="parTrans" cxnId="{453112E5-046A-4285-95B6-A72E5114A3F6}">
      <dgm:prSet/>
      <dgm:spPr/>
      <dgm:t>
        <a:bodyPr/>
        <a:lstStyle/>
        <a:p>
          <a:endParaRPr lang="en-NZ"/>
        </a:p>
      </dgm:t>
    </dgm:pt>
    <dgm:pt modelId="{826A2936-6777-4594-BC1A-92E98B7FB0B9}" type="sibTrans" cxnId="{453112E5-046A-4285-95B6-A72E5114A3F6}">
      <dgm:prSet/>
      <dgm:spPr/>
      <dgm:t>
        <a:bodyPr/>
        <a:lstStyle/>
        <a:p>
          <a:endParaRPr lang="en-NZ"/>
        </a:p>
      </dgm:t>
    </dgm:pt>
    <dgm:pt modelId="{E3C7622B-C2C3-431B-8DEA-E0435330264F}">
      <dgm:prSet phldrT="[Text]"/>
      <dgm:spPr/>
      <dgm:t>
        <a:bodyPr/>
        <a:lstStyle/>
        <a:p>
          <a:r>
            <a:rPr lang="en-NZ"/>
            <a:t>Argest is the Ministry’s agent</a:t>
          </a:r>
        </a:p>
      </dgm:t>
    </dgm:pt>
    <dgm:pt modelId="{65AE6356-9025-453F-B32F-C22DFC0DEB57}" type="parTrans" cxnId="{5EA1111A-D3AE-41ED-9F76-0DDBF81E8C7F}">
      <dgm:prSet/>
      <dgm:spPr/>
      <dgm:t>
        <a:bodyPr/>
        <a:lstStyle/>
        <a:p>
          <a:endParaRPr lang="en-NZ"/>
        </a:p>
      </dgm:t>
    </dgm:pt>
    <dgm:pt modelId="{0DE0220F-979E-4A0A-AD2D-AA89947F19C4}" type="sibTrans" cxnId="{5EA1111A-D3AE-41ED-9F76-0DDBF81E8C7F}">
      <dgm:prSet/>
      <dgm:spPr/>
      <dgm:t>
        <a:bodyPr/>
        <a:lstStyle/>
        <a:p>
          <a:endParaRPr lang="en-NZ"/>
        </a:p>
      </dgm:t>
    </dgm:pt>
    <dgm:pt modelId="{F593C515-9BB4-4ED8-BCB5-FEA25F759A4E}">
      <dgm:prSet phldrT="[Text]"/>
      <dgm:spPr/>
      <dgm:t>
        <a:bodyPr/>
        <a:lstStyle/>
        <a:p>
          <a:r>
            <a:rPr lang="en-NZ"/>
            <a:t>Organises subcontractors to deliver services</a:t>
          </a:r>
        </a:p>
      </dgm:t>
    </dgm:pt>
    <dgm:pt modelId="{4EF8E4C0-30C8-4E10-9EE4-2E51A31A4781}" type="parTrans" cxnId="{776EE030-35FA-426E-94D0-FBC5BE1E4E11}">
      <dgm:prSet/>
      <dgm:spPr/>
      <dgm:t>
        <a:bodyPr/>
        <a:lstStyle/>
        <a:p>
          <a:endParaRPr lang="en-NZ"/>
        </a:p>
      </dgm:t>
    </dgm:pt>
    <dgm:pt modelId="{D083F3A6-F4E3-4EB5-A6DA-6368A7F3BA5F}" type="sibTrans" cxnId="{776EE030-35FA-426E-94D0-FBC5BE1E4E11}">
      <dgm:prSet/>
      <dgm:spPr/>
      <dgm:t>
        <a:bodyPr/>
        <a:lstStyle/>
        <a:p>
          <a:endParaRPr lang="en-NZ"/>
        </a:p>
      </dgm:t>
    </dgm:pt>
    <dgm:pt modelId="{C5B7DA81-AA19-4DBF-9F2A-CE8D518BE8AF}">
      <dgm:prSet phldrT="[Text]"/>
      <dgm:spPr/>
      <dgm:t>
        <a:bodyPr/>
        <a:lstStyle/>
        <a:p>
          <a:r>
            <a:rPr lang="en-NZ"/>
            <a:t>Keeps track of timelines &amp; administers the system</a:t>
          </a:r>
        </a:p>
      </dgm:t>
    </dgm:pt>
    <dgm:pt modelId="{E0FD1E17-AB49-4618-85B7-30F30A331D83}" type="parTrans" cxnId="{9394F721-EAC8-4659-A66F-85DE115B1C94}">
      <dgm:prSet/>
      <dgm:spPr/>
      <dgm:t>
        <a:bodyPr/>
        <a:lstStyle/>
        <a:p>
          <a:endParaRPr lang="en-NZ"/>
        </a:p>
      </dgm:t>
    </dgm:pt>
    <dgm:pt modelId="{B68E1BC4-AB84-46C5-B678-27760A70B0F7}" type="sibTrans" cxnId="{9394F721-EAC8-4659-A66F-85DE115B1C94}">
      <dgm:prSet/>
      <dgm:spPr/>
      <dgm:t>
        <a:bodyPr/>
        <a:lstStyle/>
        <a:p>
          <a:endParaRPr lang="en-NZ"/>
        </a:p>
      </dgm:t>
    </dgm:pt>
    <dgm:pt modelId="{C3251368-088D-48FA-93C7-3522D6DFADBA}">
      <dgm:prSet phldrT="[Text]"/>
      <dgm:spPr/>
      <dgm:t>
        <a:bodyPr/>
        <a:lstStyle/>
        <a:p>
          <a:r>
            <a:rPr lang="en-NZ"/>
            <a:t>Is primary contact for Councils</a:t>
          </a:r>
        </a:p>
      </dgm:t>
    </dgm:pt>
    <dgm:pt modelId="{C9170B4B-1582-414D-8A22-BD8B00014C7A}" type="parTrans" cxnId="{58FCF3AC-C484-4082-88AC-92B3347E6CBE}">
      <dgm:prSet/>
      <dgm:spPr/>
      <dgm:t>
        <a:bodyPr/>
        <a:lstStyle/>
        <a:p>
          <a:endParaRPr lang="en-NZ"/>
        </a:p>
      </dgm:t>
    </dgm:pt>
    <dgm:pt modelId="{E46B6D62-3492-4947-BF1A-9267F9980368}" type="sibTrans" cxnId="{58FCF3AC-C484-4082-88AC-92B3347E6CBE}">
      <dgm:prSet/>
      <dgm:spPr/>
      <dgm:t>
        <a:bodyPr/>
        <a:lstStyle/>
        <a:p>
          <a:endParaRPr lang="en-NZ"/>
        </a:p>
      </dgm:t>
    </dgm:pt>
    <dgm:pt modelId="{1EB4ED74-68B8-4E62-88D6-9D264D4F75A9}" type="pres">
      <dgm:prSet presAssocID="{605E6E6A-22FF-4382-81A1-5794D80CBCAF}" presName="Name0" presStyleCnt="0">
        <dgm:presLayoutVars>
          <dgm:dir/>
          <dgm:animLvl val="lvl"/>
          <dgm:resizeHandles val="exact"/>
        </dgm:presLayoutVars>
      </dgm:prSet>
      <dgm:spPr/>
    </dgm:pt>
    <dgm:pt modelId="{6A3800E0-DB25-4F4F-80B4-EF0CB18B738A}" type="pres">
      <dgm:prSet presAssocID="{918A7F60-B17D-44C7-9F64-A0744EDB00BF}" presName="boxAndChildren" presStyleCnt="0"/>
      <dgm:spPr/>
    </dgm:pt>
    <dgm:pt modelId="{AEE97B8E-3041-4D36-9C22-9E356FCF40BD}" type="pres">
      <dgm:prSet presAssocID="{918A7F60-B17D-44C7-9F64-A0744EDB00BF}" presName="parentTextBox" presStyleLbl="node1" presStyleIdx="0" presStyleCnt="3"/>
      <dgm:spPr/>
    </dgm:pt>
    <dgm:pt modelId="{FAEA8601-3F27-434B-8840-CF8FFEB21D46}" type="pres">
      <dgm:prSet presAssocID="{918A7F60-B17D-44C7-9F64-A0744EDB00BF}" presName="entireBox" presStyleLbl="node1" presStyleIdx="0" presStyleCnt="3"/>
      <dgm:spPr/>
    </dgm:pt>
    <dgm:pt modelId="{CAA8A817-DB33-405C-8191-59C6492CA546}" type="pres">
      <dgm:prSet presAssocID="{918A7F60-B17D-44C7-9F64-A0744EDB00BF}" presName="descendantBox" presStyleCnt="0"/>
      <dgm:spPr/>
    </dgm:pt>
    <dgm:pt modelId="{79B4FE29-32CD-431B-8F8C-92437CDBA8A5}" type="pres">
      <dgm:prSet presAssocID="{11AEB191-D3A0-4D0A-9FFE-D6AF6184B79E}" presName="childTextBox" presStyleLbl="fgAccFollowNode1" presStyleIdx="0" presStyleCnt="6">
        <dgm:presLayoutVars>
          <dgm:bulletEnabled val="1"/>
        </dgm:presLayoutVars>
      </dgm:prSet>
      <dgm:spPr/>
    </dgm:pt>
    <dgm:pt modelId="{072426CC-4159-4406-AEC4-87EB1074B360}" type="pres">
      <dgm:prSet presAssocID="{F2FD5569-235B-4D12-BCD5-843F6EF9ACC0}" presName="childTextBox" presStyleLbl="fgAccFollowNode1" presStyleIdx="1" presStyleCnt="6">
        <dgm:presLayoutVars>
          <dgm:bulletEnabled val="1"/>
        </dgm:presLayoutVars>
      </dgm:prSet>
      <dgm:spPr/>
    </dgm:pt>
    <dgm:pt modelId="{8F06C283-A393-4A7C-A6BB-776F46BD5E81}" type="pres">
      <dgm:prSet presAssocID="{0DE0220F-979E-4A0A-AD2D-AA89947F19C4}" presName="sp" presStyleCnt="0"/>
      <dgm:spPr/>
    </dgm:pt>
    <dgm:pt modelId="{8C80BCE6-0F6E-4125-A6A1-D860A234CD48}" type="pres">
      <dgm:prSet presAssocID="{E3C7622B-C2C3-431B-8DEA-E0435330264F}" presName="arrowAndChildren" presStyleCnt="0"/>
      <dgm:spPr/>
    </dgm:pt>
    <dgm:pt modelId="{33EEEDDD-6FD9-4FCB-8AC1-F61C7C4F93F1}" type="pres">
      <dgm:prSet presAssocID="{E3C7622B-C2C3-431B-8DEA-E0435330264F}" presName="parentTextArrow" presStyleLbl="node1" presStyleIdx="0" presStyleCnt="3"/>
      <dgm:spPr/>
    </dgm:pt>
    <dgm:pt modelId="{B289875B-C737-4F8A-AC61-464765279AB4}" type="pres">
      <dgm:prSet presAssocID="{E3C7622B-C2C3-431B-8DEA-E0435330264F}" presName="arrow" presStyleLbl="node1" presStyleIdx="1" presStyleCnt="3"/>
      <dgm:spPr/>
    </dgm:pt>
    <dgm:pt modelId="{645C053B-050E-4E34-A0AE-6C661474F127}" type="pres">
      <dgm:prSet presAssocID="{E3C7622B-C2C3-431B-8DEA-E0435330264F}" presName="descendantArrow" presStyleCnt="0"/>
      <dgm:spPr/>
    </dgm:pt>
    <dgm:pt modelId="{A6240243-334B-4FB0-BA26-E30F4CDD2D1F}" type="pres">
      <dgm:prSet presAssocID="{F593C515-9BB4-4ED8-BCB5-FEA25F759A4E}" presName="childTextArrow" presStyleLbl="fgAccFollowNode1" presStyleIdx="2" presStyleCnt="6">
        <dgm:presLayoutVars>
          <dgm:bulletEnabled val="1"/>
        </dgm:presLayoutVars>
      </dgm:prSet>
      <dgm:spPr/>
    </dgm:pt>
    <dgm:pt modelId="{10128D76-DE79-4CEC-A126-797140FD1584}" type="pres">
      <dgm:prSet presAssocID="{C5B7DA81-AA19-4DBF-9F2A-CE8D518BE8AF}" presName="childTextArrow" presStyleLbl="fgAccFollowNode1" presStyleIdx="3" presStyleCnt="6">
        <dgm:presLayoutVars>
          <dgm:bulletEnabled val="1"/>
        </dgm:presLayoutVars>
      </dgm:prSet>
      <dgm:spPr/>
    </dgm:pt>
    <dgm:pt modelId="{69F797DA-49B6-40D0-BB31-75A1F51586D8}" type="pres">
      <dgm:prSet presAssocID="{C3251368-088D-48FA-93C7-3522D6DFADBA}" presName="childTextArrow" presStyleLbl="fgAccFollowNode1" presStyleIdx="4" presStyleCnt="6">
        <dgm:presLayoutVars>
          <dgm:bulletEnabled val="1"/>
        </dgm:presLayoutVars>
      </dgm:prSet>
      <dgm:spPr/>
    </dgm:pt>
    <dgm:pt modelId="{1346408C-AAD2-4D73-A852-1D545D99FB44}" type="pres">
      <dgm:prSet presAssocID="{DBDFB5F8-F626-41D7-8867-072A0DE6F002}" presName="sp" presStyleCnt="0"/>
      <dgm:spPr/>
    </dgm:pt>
    <dgm:pt modelId="{073FB520-CAB9-4850-A066-7958E331A1F7}" type="pres">
      <dgm:prSet presAssocID="{892DFD80-CC56-4A6E-B55A-554FA0CAD9E2}" presName="arrowAndChildren" presStyleCnt="0"/>
      <dgm:spPr/>
    </dgm:pt>
    <dgm:pt modelId="{C0B58D6A-3A7D-4DAD-BEF1-C229DAF2BA93}" type="pres">
      <dgm:prSet presAssocID="{892DFD80-CC56-4A6E-B55A-554FA0CAD9E2}" presName="parentTextArrow" presStyleLbl="node1" presStyleIdx="1" presStyleCnt="3"/>
      <dgm:spPr/>
    </dgm:pt>
    <dgm:pt modelId="{651DF80F-230E-4AB1-9A68-432057D668BD}" type="pres">
      <dgm:prSet presAssocID="{892DFD80-CC56-4A6E-B55A-554FA0CAD9E2}" presName="arrow" presStyleLbl="node1" presStyleIdx="2" presStyleCnt="3"/>
      <dgm:spPr/>
    </dgm:pt>
    <dgm:pt modelId="{E7F3C4FE-A6FB-42A1-A81E-CD51072591AF}" type="pres">
      <dgm:prSet presAssocID="{892DFD80-CC56-4A6E-B55A-554FA0CAD9E2}" presName="descendantArrow" presStyleCnt="0"/>
      <dgm:spPr/>
    </dgm:pt>
    <dgm:pt modelId="{FE763907-C4EF-48E1-9355-29EE46C1A16D}" type="pres">
      <dgm:prSet presAssocID="{BA92C39A-2299-4FEB-8AD1-A152DE5D4828}" presName="childTextArrow" presStyleLbl="fgAccFollowNode1" presStyleIdx="5" presStyleCnt="6">
        <dgm:presLayoutVars>
          <dgm:bulletEnabled val="1"/>
        </dgm:presLayoutVars>
      </dgm:prSet>
      <dgm:spPr/>
    </dgm:pt>
  </dgm:ptLst>
  <dgm:cxnLst>
    <dgm:cxn modelId="{2B796C02-7180-4B95-A821-DC22B755BBCF}" type="presOf" srcId="{892DFD80-CC56-4A6E-B55A-554FA0CAD9E2}" destId="{C0B58D6A-3A7D-4DAD-BEF1-C229DAF2BA93}" srcOrd="0" destOrd="0" presId="urn:microsoft.com/office/officeart/2005/8/layout/process4"/>
    <dgm:cxn modelId="{441CA00F-86A4-4D29-BE5F-3815012490D2}" type="presOf" srcId="{605E6E6A-22FF-4382-81A1-5794D80CBCAF}" destId="{1EB4ED74-68B8-4E62-88D6-9D264D4F75A9}" srcOrd="0" destOrd="0" presId="urn:microsoft.com/office/officeart/2005/8/layout/process4"/>
    <dgm:cxn modelId="{5EA1111A-D3AE-41ED-9F76-0DDBF81E8C7F}" srcId="{605E6E6A-22FF-4382-81A1-5794D80CBCAF}" destId="{E3C7622B-C2C3-431B-8DEA-E0435330264F}" srcOrd="1" destOrd="0" parTransId="{65AE6356-9025-453F-B32F-C22DFC0DEB57}" sibTransId="{0DE0220F-979E-4A0A-AD2D-AA89947F19C4}"/>
    <dgm:cxn modelId="{9394F721-EAC8-4659-A66F-85DE115B1C94}" srcId="{E3C7622B-C2C3-431B-8DEA-E0435330264F}" destId="{C5B7DA81-AA19-4DBF-9F2A-CE8D518BE8AF}" srcOrd="1" destOrd="0" parTransId="{E0FD1E17-AB49-4618-85B7-30F30A331D83}" sibTransId="{B68E1BC4-AB84-46C5-B678-27760A70B0F7}"/>
    <dgm:cxn modelId="{776EE030-35FA-426E-94D0-FBC5BE1E4E11}" srcId="{E3C7622B-C2C3-431B-8DEA-E0435330264F}" destId="{F593C515-9BB4-4ED8-BCB5-FEA25F759A4E}" srcOrd="0" destOrd="0" parTransId="{4EF8E4C0-30C8-4E10-9EE4-2E51A31A4781}" sibTransId="{D083F3A6-F4E3-4EB5-A6DA-6368A7F3BA5F}"/>
    <dgm:cxn modelId="{6DABEF34-321F-4E68-A883-164E7D637E0D}" type="presOf" srcId="{E3C7622B-C2C3-431B-8DEA-E0435330264F}" destId="{B289875B-C737-4F8A-AC61-464765279AB4}" srcOrd="1" destOrd="0" presId="urn:microsoft.com/office/officeart/2005/8/layout/process4"/>
    <dgm:cxn modelId="{787E8E36-04F0-427A-A031-25BA3B184D58}" srcId="{605E6E6A-22FF-4382-81A1-5794D80CBCAF}" destId="{918A7F60-B17D-44C7-9F64-A0744EDB00BF}" srcOrd="2" destOrd="0" parTransId="{D74279F1-4857-482B-95B3-136473559FDB}" sibTransId="{69972B69-6972-4157-B138-A47AFC91F3E3}"/>
    <dgm:cxn modelId="{6E21975F-E0B9-41B6-B892-CF793365C652}" type="presOf" srcId="{E3C7622B-C2C3-431B-8DEA-E0435330264F}" destId="{33EEEDDD-6FD9-4FCB-8AC1-F61C7C4F93F1}" srcOrd="0" destOrd="0" presId="urn:microsoft.com/office/officeart/2005/8/layout/process4"/>
    <dgm:cxn modelId="{471E5347-D56F-4E74-8F21-07D57E5A9A04}" type="presOf" srcId="{F593C515-9BB4-4ED8-BCB5-FEA25F759A4E}" destId="{A6240243-334B-4FB0-BA26-E30F4CDD2D1F}" srcOrd="0" destOrd="0" presId="urn:microsoft.com/office/officeart/2005/8/layout/process4"/>
    <dgm:cxn modelId="{CC90C66C-2FFA-41DC-9D0F-24882E83B4C3}" type="presOf" srcId="{C5B7DA81-AA19-4DBF-9F2A-CE8D518BE8AF}" destId="{10128D76-DE79-4CEC-A126-797140FD1584}" srcOrd="0" destOrd="0" presId="urn:microsoft.com/office/officeart/2005/8/layout/process4"/>
    <dgm:cxn modelId="{DC950B7E-7D5D-4D19-BDF2-5EE328A292D9}" type="presOf" srcId="{F2FD5569-235B-4D12-BCD5-843F6EF9ACC0}" destId="{072426CC-4159-4406-AEC4-87EB1074B360}" srcOrd="0" destOrd="0" presId="urn:microsoft.com/office/officeart/2005/8/layout/process4"/>
    <dgm:cxn modelId="{26226D7E-1B5C-4B07-91B9-F6CC1D1C2155}" srcId="{918A7F60-B17D-44C7-9F64-A0744EDB00BF}" destId="{F2FD5569-235B-4D12-BCD5-843F6EF9ACC0}" srcOrd="1" destOrd="0" parTransId="{53AF54E7-B71D-4E8A-BA5B-6F667CF4B569}" sibTransId="{47231BC3-A972-43D4-A638-DE9B81009BB5}"/>
    <dgm:cxn modelId="{E644E18C-2823-4FED-9A60-4FC8BE78FFA0}" type="presOf" srcId="{C3251368-088D-48FA-93C7-3522D6DFADBA}" destId="{69F797DA-49B6-40D0-BB31-75A1F51586D8}" srcOrd="0" destOrd="0" presId="urn:microsoft.com/office/officeart/2005/8/layout/process4"/>
    <dgm:cxn modelId="{FA4C5AA3-1587-46F8-A12F-E8514E3FC51C}" type="presOf" srcId="{918A7F60-B17D-44C7-9F64-A0744EDB00BF}" destId="{AEE97B8E-3041-4D36-9C22-9E356FCF40BD}" srcOrd="0" destOrd="0" presId="urn:microsoft.com/office/officeart/2005/8/layout/process4"/>
    <dgm:cxn modelId="{63D65EA4-3816-4B7E-A715-AA843B685BDF}" type="presOf" srcId="{BA92C39A-2299-4FEB-8AD1-A152DE5D4828}" destId="{FE763907-C4EF-48E1-9355-29EE46C1A16D}" srcOrd="0" destOrd="0" presId="urn:microsoft.com/office/officeart/2005/8/layout/process4"/>
    <dgm:cxn modelId="{58FCF3AC-C484-4082-88AC-92B3347E6CBE}" srcId="{E3C7622B-C2C3-431B-8DEA-E0435330264F}" destId="{C3251368-088D-48FA-93C7-3522D6DFADBA}" srcOrd="2" destOrd="0" parTransId="{C9170B4B-1582-414D-8A22-BD8B00014C7A}" sibTransId="{E46B6D62-3492-4947-BF1A-9267F9980368}"/>
    <dgm:cxn modelId="{307CF7B0-823C-4D7C-9534-0924C1777349}" type="presOf" srcId="{892DFD80-CC56-4A6E-B55A-554FA0CAD9E2}" destId="{651DF80F-230E-4AB1-9A68-432057D668BD}" srcOrd="1" destOrd="0" presId="urn:microsoft.com/office/officeart/2005/8/layout/process4"/>
    <dgm:cxn modelId="{056B00BF-C707-476C-985D-FC39D92BC30E}" type="presOf" srcId="{918A7F60-B17D-44C7-9F64-A0744EDB00BF}" destId="{FAEA8601-3F27-434B-8840-CF8FFEB21D46}" srcOrd="1" destOrd="0" presId="urn:microsoft.com/office/officeart/2005/8/layout/process4"/>
    <dgm:cxn modelId="{55C84ACD-CA72-4613-AB6F-77482BAD4044}" type="presOf" srcId="{11AEB191-D3A0-4D0A-9FFE-D6AF6184B79E}" destId="{79B4FE29-32CD-431B-8F8C-92437CDBA8A5}" srcOrd="0" destOrd="0" presId="urn:microsoft.com/office/officeart/2005/8/layout/process4"/>
    <dgm:cxn modelId="{3C977DDF-9A7C-4895-8543-D8DB7EAE811B}" srcId="{605E6E6A-22FF-4382-81A1-5794D80CBCAF}" destId="{892DFD80-CC56-4A6E-B55A-554FA0CAD9E2}" srcOrd="0" destOrd="0" parTransId="{F171861C-AE5E-433F-9378-7DB6591491DF}" sibTransId="{DBDFB5F8-F626-41D7-8867-072A0DE6F002}"/>
    <dgm:cxn modelId="{453112E5-046A-4285-95B6-A72E5114A3F6}" srcId="{918A7F60-B17D-44C7-9F64-A0744EDB00BF}" destId="{11AEB191-D3A0-4D0A-9FFE-D6AF6184B79E}" srcOrd="0" destOrd="0" parTransId="{6D5BFA56-E1F4-469C-99A1-ACC8589F4CCF}" sibTransId="{826A2936-6777-4594-BC1A-92E98B7FB0B9}"/>
    <dgm:cxn modelId="{901E48E9-8667-4702-80A9-7B91FA0B82DB}" srcId="{892DFD80-CC56-4A6E-B55A-554FA0CAD9E2}" destId="{BA92C39A-2299-4FEB-8AD1-A152DE5D4828}" srcOrd="0" destOrd="0" parTransId="{A695832B-12B6-48A9-860E-5C7A14755CAD}" sibTransId="{6AFCF0DB-F6AB-4D3C-84F3-E35F944A1F01}"/>
    <dgm:cxn modelId="{AD20DC53-BEA5-4C47-A0E4-4B73DA6BCAA8}" type="presParOf" srcId="{1EB4ED74-68B8-4E62-88D6-9D264D4F75A9}" destId="{6A3800E0-DB25-4F4F-80B4-EF0CB18B738A}" srcOrd="0" destOrd="0" presId="urn:microsoft.com/office/officeart/2005/8/layout/process4"/>
    <dgm:cxn modelId="{5DD144B2-DE5B-4BF2-98DE-5F0D740EEE82}" type="presParOf" srcId="{6A3800E0-DB25-4F4F-80B4-EF0CB18B738A}" destId="{AEE97B8E-3041-4D36-9C22-9E356FCF40BD}" srcOrd="0" destOrd="0" presId="urn:microsoft.com/office/officeart/2005/8/layout/process4"/>
    <dgm:cxn modelId="{41B42A28-195E-4015-83F5-412C706D61E5}" type="presParOf" srcId="{6A3800E0-DB25-4F4F-80B4-EF0CB18B738A}" destId="{FAEA8601-3F27-434B-8840-CF8FFEB21D46}" srcOrd="1" destOrd="0" presId="urn:microsoft.com/office/officeart/2005/8/layout/process4"/>
    <dgm:cxn modelId="{B3F9DA9F-456B-4C6C-88B0-0A2BBC296360}" type="presParOf" srcId="{6A3800E0-DB25-4F4F-80B4-EF0CB18B738A}" destId="{CAA8A817-DB33-405C-8191-59C6492CA546}" srcOrd="2" destOrd="0" presId="urn:microsoft.com/office/officeart/2005/8/layout/process4"/>
    <dgm:cxn modelId="{1BEC7413-1FE0-4271-B300-0FD8971D007C}" type="presParOf" srcId="{CAA8A817-DB33-405C-8191-59C6492CA546}" destId="{79B4FE29-32CD-431B-8F8C-92437CDBA8A5}" srcOrd="0" destOrd="0" presId="urn:microsoft.com/office/officeart/2005/8/layout/process4"/>
    <dgm:cxn modelId="{A9B0BA16-00FA-46C9-9785-E2DC286262FB}" type="presParOf" srcId="{CAA8A817-DB33-405C-8191-59C6492CA546}" destId="{072426CC-4159-4406-AEC4-87EB1074B360}" srcOrd="1" destOrd="0" presId="urn:microsoft.com/office/officeart/2005/8/layout/process4"/>
    <dgm:cxn modelId="{5FF630DB-5350-42FF-B71D-0C870ADDB7A6}" type="presParOf" srcId="{1EB4ED74-68B8-4E62-88D6-9D264D4F75A9}" destId="{8F06C283-A393-4A7C-A6BB-776F46BD5E81}" srcOrd="1" destOrd="0" presId="urn:microsoft.com/office/officeart/2005/8/layout/process4"/>
    <dgm:cxn modelId="{B9298929-0B05-4DF1-B82C-862052CDBCDA}" type="presParOf" srcId="{1EB4ED74-68B8-4E62-88D6-9D264D4F75A9}" destId="{8C80BCE6-0F6E-4125-A6A1-D860A234CD48}" srcOrd="2" destOrd="0" presId="urn:microsoft.com/office/officeart/2005/8/layout/process4"/>
    <dgm:cxn modelId="{4A07C8FA-62A2-4596-9B95-04E4EC79AC95}" type="presParOf" srcId="{8C80BCE6-0F6E-4125-A6A1-D860A234CD48}" destId="{33EEEDDD-6FD9-4FCB-8AC1-F61C7C4F93F1}" srcOrd="0" destOrd="0" presId="urn:microsoft.com/office/officeart/2005/8/layout/process4"/>
    <dgm:cxn modelId="{5A4805FD-A519-4252-BE88-3EF619696A34}" type="presParOf" srcId="{8C80BCE6-0F6E-4125-A6A1-D860A234CD48}" destId="{B289875B-C737-4F8A-AC61-464765279AB4}" srcOrd="1" destOrd="0" presId="urn:microsoft.com/office/officeart/2005/8/layout/process4"/>
    <dgm:cxn modelId="{BC0C41C5-AFB2-4D2F-99F8-30907BB4E047}" type="presParOf" srcId="{8C80BCE6-0F6E-4125-A6A1-D860A234CD48}" destId="{645C053B-050E-4E34-A0AE-6C661474F127}" srcOrd="2" destOrd="0" presId="urn:microsoft.com/office/officeart/2005/8/layout/process4"/>
    <dgm:cxn modelId="{326EB810-3093-457E-8EB3-299E7C260D2D}" type="presParOf" srcId="{645C053B-050E-4E34-A0AE-6C661474F127}" destId="{A6240243-334B-4FB0-BA26-E30F4CDD2D1F}" srcOrd="0" destOrd="0" presId="urn:microsoft.com/office/officeart/2005/8/layout/process4"/>
    <dgm:cxn modelId="{F27B54D7-9845-4726-A16A-640445DA560B}" type="presParOf" srcId="{645C053B-050E-4E34-A0AE-6C661474F127}" destId="{10128D76-DE79-4CEC-A126-797140FD1584}" srcOrd="1" destOrd="0" presId="urn:microsoft.com/office/officeart/2005/8/layout/process4"/>
    <dgm:cxn modelId="{3BD2E5FF-C003-4D8B-B231-110D55920472}" type="presParOf" srcId="{645C053B-050E-4E34-A0AE-6C661474F127}" destId="{69F797DA-49B6-40D0-BB31-75A1F51586D8}" srcOrd="2" destOrd="0" presId="urn:microsoft.com/office/officeart/2005/8/layout/process4"/>
    <dgm:cxn modelId="{DFC96CE8-568D-4314-BE78-C5C8A5C1E751}" type="presParOf" srcId="{1EB4ED74-68B8-4E62-88D6-9D264D4F75A9}" destId="{1346408C-AAD2-4D73-A852-1D545D99FB44}" srcOrd="3" destOrd="0" presId="urn:microsoft.com/office/officeart/2005/8/layout/process4"/>
    <dgm:cxn modelId="{05DD0D0C-914B-46C5-BF82-D10C4B627725}" type="presParOf" srcId="{1EB4ED74-68B8-4E62-88D6-9D264D4F75A9}" destId="{073FB520-CAB9-4850-A066-7958E331A1F7}" srcOrd="4" destOrd="0" presId="urn:microsoft.com/office/officeart/2005/8/layout/process4"/>
    <dgm:cxn modelId="{9176CC2A-B5DA-4998-A3DB-EA253DBC1932}" type="presParOf" srcId="{073FB520-CAB9-4850-A066-7958E331A1F7}" destId="{C0B58D6A-3A7D-4DAD-BEF1-C229DAF2BA93}" srcOrd="0" destOrd="0" presId="urn:microsoft.com/office/officeart/2005/8/layout/process4"/>
    <dgm:cxn modelId="{0D16398F-AE9E-4833-B6DF-E84D52BD51CC}" type="presParOf" srcId="{073FB520-CAB9-4850-A066-7958E331A1F7}" destId="{651DF80F-230E-4AB1-9A68-432057D668BD}" srcOrd="1" destOrd="0" presId="urn:microsoft.com/office/officeart/2005/8/layout/process4"/>
    <dgm:cxn modelId="{5C0FB58A-77DB-4901-B791-8E5E8D663A11}" type="presParOf" srcId="{073FB520-CAB9-4850-A066-7958E331A1F7}" destId="{E7F3C4FE-A6FB-42A1-A81E-CD51072591AF}" srcOrd="2" destOrd="0" presId="urn:microsoft.com/office/officeart/2005/8/layout/process4"/>
    <dgm:cxn modelId="{E28B6CBC-D388-4003-BA8C-564EB20D094E}" type="presParOf" srcId="{E7F3C4FE-A6FB-42A1-A81E-CD51072591AF}" destId="{FE763907-C4EF-48E1-9355-29EE46C1A16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068D85-9FC5-4A18-8530-374130A124F9}"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NZ"/>
        </a:p>
      </dgm:t>
    </dgm:pt>
    <dgm:pt modelId="{E6FE76EA-6091-4E4C-BD76-7576284895C2}">
      <dgm:prSet phldrT="[Text]"/>
      <dgm:spPr/>
      <dgm:t>
        <a:bodyPr/>
        <a:lstStyle/>
        <a:p>
          <a:r>
            <a:rPr lang="en-NZ"/>
            <a:t>155,393 assets inspected</a:t>
          </a:r>
        </a:p>
      </dgm:t>
    </dgm:pt>
    <dgm:pt modelId="{95FE41B0-1428-4B76-B5D2-B5ECB3C42EBF}" type="parTrans" cxnId="{47D5B3BF-A59F-4FA5-81CA-41969EDEED52}">
      <dgm:prSet/>
      <dgm:spPr/>
      <dgm:t>
        <a:bodyPr/>
        <a:lstStyle/>
        <a:p>
          <a:endParaRPr lang="en-NZ"/>
        </a:p>
      </dgm:t>
    </dgm:pt>
    <dgm:pt modelId="{42DA7C14-D816-4696-994A-ECBEE736B88F}" type="sibTrans" cxnId="{47D5B3BF-A59F-4FA5-81CA-41969EDEED52}">
      <dgm:prSet/>
      <dgm:spPr/>
      <dgm:t>
        <a:bodyPr/>
        <a:lstStyle/>
        <a:p>
          <a:endParaRPr lang="en-NZ"/>
        </a:p>
      </dgm:t>
    </dgm:pt>
    <dgm:pt modelId="{1FC5820D-4B35-4BFD-97BE-C1E8914C56DC}">
      <dgm:prSet phldrT="[Text]"/>
      <dgm:spPr/>
      <dgm:t>
        <a:bodyPr/>
        <a:lstStyle/>
        <a:p>
          <a:r>
            <a:rPr lang="en-NZ"/>
            <a:t>3,800+ WRNs issued and closed</a:t>
          </a:r>
        </a:p>
      </dgm:t>
    </dgm:pt>
    <dgm:pt modelId="{B5695DD5-8773-4C81-8179-21CE058F460D}" type="parTrans" cxnId="{A1588088-AE6F-4190-8776-0B97660E92B1}">
      <dgm:prSet/>
      <dgm:spPr/>
      <dgm:t>
        <a:bodyPr/>
        <a:lstStyle/>
        <a:p>
          <a:endParaRPr lang="en-NZ"/>
        </a:p>
      </dgm:t>
    </dgm:pt>
    <dgm:pt modelId="{20F945CD-A7F0-4EA6-9416-4121D078C2EB}" type="sibTrans" cxnId="{A1588088-AE6F-4190-8776-0B97660E92B1}">
      <dgm:prSet/>
      <dgm:spPr/>
      <dgm:t>
        <a:bodyPr/>
        <a:lstStyle/>
        <a:p>
          <a:endParaRPr lang="en-NZ"/>
        </a:p>
      </dgm:t>
    </dgm:pt>
    <dgm:pt modelId="{F1D5EAE1-6411-4E0A-A8CC-6DB17A5897CA}">
      <dgm:prSet phldrT="[Text]"/>
      <dgm:spPr/>
      <dgm:t>
        <a:bodyPr/>
        <a:lstStyle/>
        <a:p>
          <a:r>
            <a:rPr lang="en-NZ"/>
            <a:t>2,100+ BWOFs issued</a:t>
          </a:r>
        </a:p>
      </dgm:t>
    </dgm:pt>
    <dgm:pt modelId="{4EAD97DE-4AC8-46B7-8B9E-0A54C7958C9F}" type="parTrans" cxnId="{2810121F-2937-4F23-996D-CD7507D74E64}">
      <dgm:prSet/>
      <dgm:spPr/>
      <dgm:t>
        <a:bodyPr/>
        <a:lstStyle/>
        <a:p>
          <a:endParaRPr lang="en-NZ"/>
        </a:p>
      </dgm:t>
    </dgm:pt>
    <dgm:pt modelId="{D1E19A23-BD9D-4E3D-829D-7880E7462E17}" type="sibTrans" cxnId="{2810121F-2937-4F23-996D-CD7507D74E64}">
      <dgm:prSet/>
      <dgm:spPr/>
      <dgm:t>
        <a:bodyPr/>
        <a:lstStyle/>
        <a:p>
          <a:endParaRPr lang="en-NZ"/>
        </a:p>
      </dgm:t>
    </dgm:pt>
    <dgm:pt modelId="{E6847C52-8C81-4ED0-89D2-C6F31A2A50D0}" type="pres">
      <dgm:prSet presAssocID="{09068D85-9FC5-4A18-8530-374130A124F9}" presName="rootnode" presStyleCnt="0">
        <dgm:presLayoutVars>
          <dgm:chMax/>
          <dgm:chPref/>
          <dgm:dir/>
          <dgm:animLvl val="lvl"/>
        </dgm:presLayoutVars>
      </dgm:prSet>
      <dgm:spPr/>
    </dgm:pt>
    <dgm:pt modelId="{D6ECF23F-5A55-4EA0-AB58-2B62D18BCF63}" type="pres">
      <dgm:prSet presAssocID="{E6FE76EA-6091-4E4C-BD76-7576284895C2}" presName="composite" presStyleCnt="0"/>
      <dgm:spPr/>
    </dgm:pt>
    <dgm:pt modelId="{FD846C21-53CE-423F-9EFC-B18F7DFA0949}" type="pres">
      <dgm:prSet presAssocID="{E6FE76EA-6091-4E4C-BD76-7576284895C2}" presName="LShape" presStyleLbl="alignNode1" presStyleIdx="0" presStyleCnt="5"/>
      <dgm:spPr/>
    </dgm:pt>
    <dgm:pt modelId="{46007BBF-A5AD-4421-B5B1-88239057E320}" type="pres">
      <dgm:prSet presAssocID="{E6FE76EA-6091-4E4C-BD76-7576284895C2}" presName="ParentText" presStyleLbl="revTx" presStyleIdx="0" presStyleCnt="3">
        <dgm:presLayoutVars>
          <dgm:chMax val="0"/>
          <dgm:chPref val="0"/>
          <dgm:bulletEnabled val="1"/>
        </dgm:presLayoutVars>
      </dgm:prSet>
      <dgm:spPr/>
    </dgm:pt>
    <dgm:pt modelId="{357B4B65-4600-415E-8EAE-1FBACA9EC566}" type="pres">
      <dgm:prSet presAssocID="{E6FE76EA-6091-4E4C-BD76-7576284895C2}" presName="Triangle" presStyleLbl="alignNode1" presStyleIdx="1" presStyleCnt="5"/>
      <dgm:spPr/>
    </dgm:pt>
    <dgm:pt modelId="{3457147E-250F-46E9-AEAF-BEF07B56E5C6}" type="pres">
      <dgm:prSet presAssocID="{42DA7C14-D816-4696-994A-ECBEE736B88F}" presName="sibTrans" presStyleCnt="0"/>
      <dgm:spPr/>
    </dgm:pt>
    <dgm:pt modelId="{B19E7604-34C4-4DB4-9249-9D6697BBA035}" type="pres">
      <dgm:prSet presAssocID="{42DA7C14-D816-4696-994A-ECBEE736B88F}" presName="space" presStyleCnt="0"/>
      <dgm:spPr/>
    </dgm:pt>
    <dgm:pt modelId="{289AD20B-7EC9-4C4C-8FA6-00AC14ED2BD5}" type="pres">
      <dgm:prSet presAssocID="{1FC5820D-4B35-4BFD-97BE-C1E8914C56DC}" presName="composite" presStyleCnt="0"/>
      <dgm:spPr/>
    </dgm:pt>
    <dgm:pt modelId="{F718C712-7505-4BE6-BE3B-455714CDB9B0}" type="pres">
      <dgm:prSet presAssocID="{1FC5820D-4B35-4BFD-97BE-C1E8914C56DC}" presName="LShape" presStyleLbl="alignNode1" presStyleIdx="2" presStyleCnt="5"/>
      <dgm:spPr/>
    </dgm:pt>
    <dgm:pt modelId="{EC26ECE4-8342-49F2-A833-40A9C3309CE9}" type="pres">
      <dgm:prSet presAssocID="{1FC5820D-4B35-4BFD-97BE-C1E8914C56DC}" presName="ParentText" presStyleLbl="revTx" presStyleIdx="1" presStyleCnt="3">
        <dgm:presLayoutVars>
          <dgm:chMax val="0"/>
          <dgm:chPref val="0"/>
          <dgm:bulletEnabled val="1"/>
        </dgm:presLayoutVars>
      </dgm:prSet>
      <dgm:spPr/>
    </dgm:pt>
    <dgm:pt modelId="{D60488F9-A0A5-47FB-BC94-9E16FF40802B}" type="pres">
      <dgm:prSet presAssocID="{1FC5820D-4B35-4BFD-97BE-C1E8914C56DC}" presName="Triangle" presStyleLbl="alignNode1" presStyleIdx="3" presStyleCnt="5"/>
      <dgm:spPr/>
    </dgm:pt>
    <dgm:pt modelId="{2E0F3B7E-20B4-4F2B-AF52-2E9FD84D53A7}" type="pres">
      <dgm:prSet presAssocID="{20F945CD-A7F0-4EA6-9416-4121D078C2EB}" presName="sibTrans" presStyleCnt="0"/>
      <dgm:spPr/>
    </dgm:pt>
    <dgm:pt modelId="{262637C3-2938-41F0-94A4-4A15FFFAEEEC}" type="pres">
      <dgm:prSet presAssocID="{20F945CD-A7F0-4EA6-9416-4121D078C2EB}" presName="space" presStyleCnt="0"/>
      <dgm:spPr/>
    </dgm:pt>
    <dgm:pt modelId="{B68F28ED-A284-4AEA-99EF-32E98CCBDC2D}" type="pres">
      <dgm:prSet presAssocID="{F1D5EAE1-6411-4E0A-A8CC-6DB17A5897CA}" presName="composite" presStyleCnt="0"/>
      <dgm:spPr/>
    </dgm:pt>
    <dgm:pt modelId="{17E69E08-EFC3-4DD9-B5B8-F230CF4F0097}" type="pres">
      <dgm:prSet presAssocID="{F1D5EAE1-6411-4E0A-A8CC-6DB17A5897CA}" presName="LShape" presStyleLbl="alignNode1" presStyleIdx="4" presStyleCnt="5"/>
      <dgm:spPr/>
    </dgm:pt>
    <dgm:pt modelId="{0C0968AB-16AA-43C5-9E52-0990B9E277CF}" type="pres">
      <dgm:prSet presAssocID="{F1D5EAE1-6411-4E0A-A8CC-6DB17A5897CA}" presName="ParentText" presStyleLbl="revTx" presStyleIdx="2" presStyleCnt="3">
        <dgm:presLayoutVars>
          <dgm:chMax val="0"/>
          <dgm:chPref val="0"/>
          <dgm:bulletEnabled val="1"/>
        </dgm:presLayoutVars>
      </dgm:prSet>
      <dgm:spPr/>
    </dgm:pt>
  </dgm:ptLst>
  <dgm:cxnLst>
    <dgm:cxn modelId="{2810121F-2937-4F23-996D-CD7507D74E64}" srcId="{09068D85-9FC5-4A18-8530-374130A124F9}" destId="{F1D5EAE1-6411-4E0A-A8CC-6DB17A5897CA}" srcOrd="2" destOrd="0" parTransId="{4EAD97DE-4AC8-46B7-8B9E-0A54C7958C9F}" sibTransId="{D1E19A23-BD9D-4E3D-829D-7880E7462E17}"/>
    <dgm:cxn modelId="{C96A4836-C2DF-4F65-A9F8-60166E3B529D}" type="presOf" srcId="{E6FE76EA-6091-4E4C-BD76-7576284895C2}" destId="{46007BBF-A5AD-4421-B5B1-88239057E320}" srcOrd="0" destOrd="0" presId="urn:microsoft.com/office/officeart/2009/3/layout/StepUpProcess"/>
    <dgm:cxn modelId="{F9EBAF39-DC23-4B00-8A30-D7A3A788BEF2}" type="presOf" srcId="{1FC5820D-4B35-4BFD-97BE-C1E8914C56DC}" destId="{EC26ECE4-8342-49F2-A833-40A9C3309CE9}" srcOrd="0" destOrd="0" presId="urn:microsoft.com/office/officeart/2009/3/layout/StepUpProcess"/>
    <dgm:cxn modelId="{BCE99E4D-555C-4F98-B66D-CD416AEA77AE}" type="presOf" srcId="{09068D85-9FC5-4A18-8530-374130A124F9}" destId="{E6847C52-8C81-4ED0-89D2-C6F31A2A50D0}" srcOrd="0" destOrd="0" presId="urn:microsoft.com/office/officeart/2009/3/layout/StepUpProcess"/>
    <dgm:cxn modelId="{A1588088-AE6F-4190-8776-0B97660E92B1}" srcId="{09068D85-9FC5-4A18-8530-374130A124F9}" destId="{1FC5820D-4B35-4BFD-97BE-C1E8914C56DC}" srcOrd="1" destOrd="0" parTransId="{B5695DD5-8773-4C81-8179-21CE058F460D}" sibTransId="{20F945CD-A7F0-4EA6-9416-4121D078C2EB}"/>
    <dgm:cxn modelId="{7FF6AF94-D67B-40D4-87F7-B458CB21CED6}" type="presOf" srcId="{F1D5EAE1-6411-4E0A-A8CC-6DB17A5897CA}" destId="{0C0968AB-16AA-43C5-9E52-0990B9E277CF}" srcOrd="0" destOrd="0" presId="urn:microsoft.com/office/officeart/2009/3/layout/StepUpProcess"/>
    <dgm:cxn modelId="{47D5B3BF-A59F-4FA5-81CA-41969EDEED52}" srcId="{09068D85-9FC5-4A18-8530-374130A124F9}" destId="{E6FE76EA-6091-4E4C-BD76-7576284895C2}" srcOrd="0" destOrd="0" parTransId="{95FE41B0-1428-4B76-B5D2-B5ECB3C42EBF}" sibTransId="{42DA7C14-D816-4696-994A-ECBEE736B88F}"/>
    <dgm:cxn modelId="{5A485330-C669-4D2F-97FD-8A9BE806E93D}" type="presParOf" srcId="{E6847C52-8C81-4ED0-89D2-C6F31A2A50D0}" destId="{D6ECF23F-5A55-4EA0-AB58-2B62D18BCF63}" srcOrd="0" destOrd="0" presId="urn:microsoft.com/office/officeart/2009/3/layout/StepUpProcess"/>
    <dgm:cxn modelId="{52391DA3-C7C7-4925-B21C-E883C9D6DE8E}" type="presParOf" srcId="{D6ECF23F-5A55-4EA0-AB58-2B62D18BCF63}" destId="{FD846C21-53CE-423F-9EFC-B18F7DFA0949}" srcOrd="0" destOrd="0" presId="urn:microsoft.com/office/officeart/2009/3/layout/StepUpProcess"/>
    <dgm:cxn modelId="{E7AF7BBA-E0ED-44CD-9247-A1EBA4103B6C}" type="presParOf" srcId="{D6ECF23F-5A55-4EA0-AB58-2B62D18BCF63}" destId="{46007BBF-A5AD-4421-B5B1-88239057E320}" srcOrd="1" destOrd="0" presId="urn:microsoft.com/office/officeart/2009/3/layout/StepUpProcess"/>
    <dgm:cxn modelId="{F58FA4B6-D02C-48BB-BC8A-3D41987CD6C3}" type="presParOf" srcId="{D6ECF23F-5A55-4EA0-AB58-2B62D18BCF63}" destId="{357B4B65-4600-415E-8EAE-1FBACA9EC566}" srcOrd="2" destOrd="0" presId="urn:microsoft.com/office/officeart/2009/3/layout/StepUpProcess"/>
    <dgm:cxn modelId="{2A657466-0127-4791-833B-FD2104104ADB}" type="presParOf" srcId="{E6847C52-8C81-4ED0-89D2-C6F31A2A50D0}" destId="{3457147E-250F-46E9-AEAF-BEF07B56E5C6}" srcOrd="1" destOrd="0" presId="urn:microsoft.com/office/officeart/2009/3/layout/StepUpProcess"/>
    <dgm:cxn modelId="{25C85461-FFA0-47A6-A68C-34BB4132D721}" type="presParOf" srcId="{3457147E-250F-46E9-AEAF-BEF07B56E5C6}" destId="{B19E7604-34C4-4DB4-9249-9D6697BBA035}" srcOrd="0" destOrd="0" presId="urn:microsoft.com/office/officeart/2009/3/layout/StepUpProcess"/>
    <dgm:cxn modelId="{2CDD58C6-A709-422C-A01B-F64027AA842D}" type="presParOf" srcId="{E6847C52-8C81-4ED0-89D2-C6F31A2A50D0}" destId="{289AD20B-7EC9-4C4C-8FA6-00AC14ED2BD5}" srcOrd="2" destOrd="0" presId="urn:microsoft.com/office/officeart/2009/3/layout/StepUpProcess"/>
    <dgm:cxn modelId="{F568963E-FE4A-423D-B0F5-DD9BC3ADC2DF}" type="presParOf" srcId="{289AD20B-7EC9-4C4C-8FA6-00AC14ED2BD5}" destId="{F718C712-7505-4BE6-BE3B-455714CDB9B0}" srcOrd="0" destOrd="0" presId="urn:microsoft.com/office/officeart/2009/3/layout/StepUpProcess"/>
    <dgm:cxn modelId="{B86D10E6-1225-4954-A89D-AC36012B37DE}" type="presParOf" srcId="{289AD20B-7EC9-4C4C-8FA6-00AC14ED2BD5}" destId="{EC26ECE4-8342-49F2-A833-40A9C3309CE9}" srcOrd="1" destOrd="0" presId="urn:microsoft.com/office/officeart/2009/3/layout/StepUpProcess"/>
    <dgm:cxn modelId="{3F52EB24-B463-4672-8C17-E84E43557889}" type="presParOf" srcId="{289AD20B-7EC9-4C4C-8FA6-00AC14ED2BD5}" destId="{D60488F9-A0A5-47FB-BC94-9E16FF40802B}" srcOrd="2" destOrd="0" presId="urn:microsoft.com/office/officeart/2009/3/layout/StepUpProcess"/>
    <dgm:cxn modelId="{15339DDA-2611-418F-8D9B-6E164DCDC54B}" type="presParOf" srcId="{E6847C52-8C81-4ED0-89D2-C6F31A2A50D0}" destId="{2E0F3B7E-20B4-4F2B-AF52-2E9FD84D53A7}" srcOrd="3" destOrd="0" presId="urn:microsoft.com/office/officeart/2009/3/layout/StepUpProcess"/>
    <dgm:cxn modelId="{62EE25EC-75F9-416A-85BD-D6AED154E6A1}" type="presParOf" srcId="{2E0F3B7E-20B4-4F2B-AF52-2E9FD84D53A7}" destId="{262637C3-2938-41F0-94A4-4A15FFFAEEEC}" srcOrd="0" destOrd="0" presId="urn:microsoft.com/office/officeart/2009/3/layout/StepUpProcess"/>
    <dgm:cxn modelId="{30E75DDC-3F1A-4BED-AA27-6D2C4A605E9E}" type="presParOf" srcId="{E6847C52-8C81-4ED0-89D2-C6F31A2A50D0}" destId="{B68F28ED-A284-4AEA-99EF-32E98CCBDC2D}" srcOrd="4" destOrd="0" presId="urn:microsoft.com/office/officeart/2009/3/layout/StepUpProcess"/>
    <dgm:cxn modelId="{D9E87194-9DD5-4611-A217-98AC18D9E32B}" type="presParOf" srcId="{B68F28ED-A284-4AEA-99EF-32E98CCBDC2D}" destId="{17E69E08-EFC3-4DD9-B5B8-F230CF4F0097}" srcOrd="0" destOrd="0" presId="urn:microsoft.com/office/officeart/2009/3/layout/StepUpProcess"/>
    <dgm:cxn modelId="{ADA97436-1B97-4D33-957F-AC3B7D05D1D5}" type="presParOf" srcId="{B68F28ED-A284-4AEA-99EF-32E98CCBDC2D}" destId="{0C0968AB-16AA-43C5-9E52-0990B9E277C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C51AA7-8BC2-4E85-8A1E-32F537D93A8F}"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0B2F70B1-FBC9-4438-9D96-5099DEDB8EE0}">
      <dgm:prSet/>
      <dgm:spPr/>
      <dgm:t>
        <a:bodyPr/>
        <a:lstStyle/>
        <a:p>
          <a:pPr>
            <a:lnSpc>
              <a:spcPct val="100000"/>
            </a:lnSpc>
          </a:pPr>
          <a:r>
            <a:rPr lang="en-NZ"/>
            <a:t>The State School Property Occupancy Document (the POD) is the lease agreement between the Ministry and school boards.</a:t>
          </a:r>
          <a:endParaRPr lang="en-US"/>
        </a:p>
      </dgm:t>
    </dgm:pt>
    <dgm:pt modelId="{00086EB1-C2C6-4E14-867B-6D0C91FCD977}" type="parTrans" cxnId="{9D1F540B-F15E-4523-8010-3CFA099A4ADC}">
      <dgm:prSet/>
      <dgm:spPr/>
      <dgm:t>
        <a:bodyPr/>
        <a:lstStyle/>
        <a:p>
          <a:endParaRPr lang="en-US"/>
        </a:p>
      </dgm:t>
    </dgm:pt>
    <dgm:pt modelId="{D86D2EAC-A696-46DE-A023-E85F2C0B1372}" type="sibTrans" cxnId="{9D1F540B-F15E-4523-8010-3CFA099A4ADC}">
      <dgm:prSet/>
      <dgm:spPr/>
      <dgm:t>
        <a:bodyPr/>
        <a:lstStyle/>
        <a:p>
          <a:endParaRPr lang="en-US"/>
        </a:p>
      </dgm:t>
    </dgm:pt>
    <dgm:pt modelId="{5412110A-55E3-4A2F-BF86-8D38869EFE43}">
      <dgm:prSet/>
      <dgm:spPr/>
      <dgm:t>
        <a:bodyPr/>
        <a:lstStyle/>
        <a:p>
          <a:pPr>
            <a:lnSpc>
              <a:spcPct val="100000"/>
            </a:lnSpc>
          </a:pPr>
          <a:r>
            <a:rPr lang="en-NZ"/>
            <a:t>Boards are required under the POD to participate in building compliance and are responsible for carrying out any remedial work required.</a:t>
          </a:r>
          <a:endParaRPr lang="en-US"/>
        </a:p>
      </dgm:t>
    </dgm:pt>
    <dgm:pt modelId="{B2DAD854-CFE0-438D-BCB7-11BF859369BB}" type="parTrans" cxnId="{AE4E9CC3-A8BD-4184-A1DB-B36AACF2C2B3}">
      <dgm:prSet/>
      <dgm:spPr/>
      <dgm:t>
        <a:bodyPr/>
        <a:lstStyle/>
        <a:p>
          <a:endParaRPr lang="en-US"/>
        </a:p>
      </dgm:t>
    </dgm:pt>
    <dgm:pt modelId="{5BEB0BE4-2FD2-4440-9C98-3DBD200AFE52}" type="sibTrans" cxnId="{AE4E9CC3-A8BD-4184-A1DB-B36AACF2C2B3}">
      <dgm:prSet/>
      <dgm:spPr/>
      <dgm:t>
        <a:bodyPr/>
        <a:lstStyle/>
        <a:p>
          <a:endParaRPr lang="en-US"/>
        </a:p>
      </dgm:t>
    </dgm:pt>
    <dgm:pt modelId="{0C23DFB2-D4D4-4706-A546-4519E6F8FCFA}">
      <dgm:prSet/>
      <dgm:spPr/>
      <dgm:t>
        <a:bodyPr/>
        <a:lstStyle/>
        <a:p>
          <a:pPr>
            <a:lnSpc>
              <a:spcPct val="100000"/>
            </a:lnSpc>
          </a:pPr>
          <a:r>
            <a:rPr lang="en-NZ"/>
            <a:t>Argest tracks school performance on building compliance.</a:t>
          </a:r>
          <a:endParaRPr lang="en-US"/>
        </a:p>
      </dgm:t>
    </dgm:pt>
    <dgm:pt modelId="{ABA62A5E-05E0-4189-9367-B681F569B6EA}" type="parTrans" cxnId="{16BB2B25-4255-45C4-AF9D-50E87CDB070F}">
      <dgm:prSet/>
      <dgm:spPr/>
      <dgm:t>
        <a:bodyPr/>
        <a:lstStyle/>
        <a:p>
          <a:endParaRPr lang="en-US"/>
        </a:p>
      </dgm:t>
    </dgm:pt>
    <dgm:pt modelId="{3952BA0E-BFCF-49D9-8C77-5C924F8A479E}" type="sibTrans" cxnId="{16BB2B25-4255-45C4-AF9D-50E87CDB070F}">
      <dgm:prSet/>
      <dgm:spPr/>
      <dgm:t>
        <a:bodyPr/>
        <a:lstStyle/>
        <a:p>
          <a:endParaRPr lang="en-US"/>
        </a:p>
      </dgm:t>
    </dgm:pt>
    <dgm:pt modelId="{DDE2D8E2-12EB-43CE-9908-DAFD2556E6E8}">
      <dgm:prSet/>
      <dgm:spPr/>
      <dgm:t>
        <a:bodyPr/>
        <a:lstStyle/>
        <a:p>
          <a:pPr>
            <a:lnSpc>
              <a:spcPct val="100000"/>
            </a:lnSpc>
          </a:pPr>
          <a:r>
            <a:rPr lang="en-NZ"/>
            <a:t>We are progressively expanding the WRN Assistance Programme.</a:t>
          </a:r>
          <a:endParaRPr lang="en-US"/>
        </a:p>
      </dgm:t>
    </dgm:pt>
    <dgm:pt modelId="{BE5FA8DE-2000-4A38-ACFE-6BCB06F8C81C}" type="parTrans" cxnId="{E5D000FC-954B-420D-B8B4-362627B2EBF5}">
      <dgm:prSet/>
      <dgm:spPr/>
      <dgm:t>
        <a:bodyPr/>
        <a:lstStyle/>
        <a:p>
          <a:endParaRPr lang="en-US"/>
        </a:p>
      </dgm:t>
    </dgm:pt>
    <dgm:pt modelId="{0FF544D0-56FE-4EB6-BB27-415B243EA408}" type="sibTrans" cxnId="{E5D000FC-954B-420D-B8B4-362627B2EBF5}">
      <dgm:prSet/>
      <dgm:spPr/>
      <dgm:t>
        <a:bodyPr/>
        <a:lstStyle/>
        <a:p>
          <a:endParaRPr lang="en-US"/>
        </a:p>
      </dgm:t>
    </dgm:pt>
    <dgm:pt modelId="{B688A120-7CC7-470E-8299-095E97DF8753}">
      <dgm:prSet/>
      <dgm:spPr/>
      <dgm:t>
        <a:bodyPr/>
        <a:lstStyle/>
        <a:p>
          <a:pPr>
            <a:lnSpc>
              <a:spcPct val="100000"/>
            </a:lnSpc>
          </a:pPr>
          <a:r>
            <a:rPr lang="en-NZ"/>
            <a:t>A history of poor performance managing WRNs may lead to mandatory use of the WRN Assistance Programme in the future, to ensure that boards are meeting their obligations under the legislation and the POD.</a:t>
          </a:r>
          <a:endParaRPr lang="en-US"/>
        </a:p>
      </dgm:t>
    </dgm:pt>
    <dgm:pt modelId="{1EC2C8B4-42D0-48A1-8BF3-E8462CCCFEED}" type="parTrans" cxnId="{E467381D-D4B2-4917-8B7D-FB8C1517D2F3}">
      <dgm:prSet/>
      <dgm:spPr/>
      <dgm:t>
        <a:bodyPr/>
        <a:lstStyle/>
        <a:p>
          <a:endParaRPr lang="en-US"/>
        </a:p>
      </dgm:t>
    </dgm:pt>
    <dgm:pt modelId="{F44AB4D5-8141-4057-B197-817D6E358355}" type="sibTrans" cxnId="{E467381D-D4B2-4917-8B7D-FB8C1517D2F3}">
      <dgm:prSet/>
      <dgm:spPr/>
      <dgm:t>
        <a:bodyPr/>
        <a:lstStyle/>
        <a:p>
          <a:endParaRPr lang="en-US"/>
        </a:p>
      </dgm:t>
    </dgm:pt>
    <dgm:pt modelId="{4BA8FF77-FD05-42AB-AB08-A1BD8F8E8E2F}" type="pres">
      <dgm:prSet presAssocID="{81C51AA7-8BC2-4E85-8A1E-32F537D93A8F}" presName="root" presStyleCnt="0">
        <dgm:presLayoutVars>
          <dgm:dir/>
          <dgm:resizeHandles val="exact"/>
        </dgm:presLayoutVars>
      </dgm:prSet>
      <dgm:spPr/>
    </dgm:pt>
    <dgm:pt modelId="{7DFE29B9-B7A5-4307-85B8-2854EEE19F1A}" type="pres">
      <dgm:prSet presAssocID="{0B2F70B1-FBC9-4438-9D96-5099DEDB8EE0}" presName="compNode" presStyleCnt="0"/>
      <dgm:spPr/>
    </dgm:pt>
    <dgm:pt modelId="{9E581213-494D-482B-B239-9982D9C02272}" type="pres">
      <dgm:prSet presAssocID="{0B2F70B1-FBC9-4438-9D96-5099DEDB8EE0}" presName="bgRect" presStyleLbl="bgShp" presStyleIdx="0" presStyleCnt="5"/>
      <dgm:spPr/>
    </dgm:pt>
    <dgm:pt modelId="{8A962EC4-5666-4F32-A3DD-76A2E6DA4C14}" type="pres">
      <dgm:prSet presAssocID="{0B2F70B1-FBC9-4438-9D96-5099DEDB8EE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227C1DE-4B3C-4723-95DA-415F8833BF7B}" type="pres">
      <dgm:prSet presAssocID="{0B2F70B1-FBC9-4438-9D96-5099DEDB8EE0}" presName="spaceRect" presStyleCnt="0"/>
      <dgm:spPr/>
    </dgm:pt>
    <dgm:pt modelId="{AFF80A3D-6B0F-467A-9249-5776CA1B63EE}" type="pres">
      <dgm:prSet presAssocID="{0B2F70B1-FBC9-4438-9D96-5099DEDB8EE0}" presName="parTx" presStyleLbl="revTx" presStyleIdx="0" presStyleCnt="5">
        <dgm:presLayoutVars>
          <dgm:chMax val="0"/>
          <dgm:chPref val="0"/>
        </dgm:presLayoutVars>
      </dgm:prSet>
      <dgm:spPr/>
    </dgm:pt>
    <dgm:pt modelId="{EC7169AF-1108-4EED-9684-4AC250C912B1}" type="pres">
      <dgm:prSet presAssocID="{D86D2EAC-A696-46DE-A023-E85F2C0B1372}" presName="sibTrans" presStyleCnt="0"/>
      <dgm:spPr/>
    </dgm:pt>
    <dgm:pt modelId="{12310FBC-4B6D-43A9-BD81-AE27F3876D2C}" type="pres">
      <dgm:prSet presAssocID="{5412110A-55E3-4A2F-BF86-8D38869EFE43}" presName="compNode" presStyleCnt="0"/>
      <dgm:spPr/>
    </dgm:pt>
    <dgm:pt modelId="{04A9B662-AA5F-418B-AFF4-21F4397CCE0D}" type="pres">
      <dgm:prSet presAssocID="{5412110A-55E3-4A2F-BF86-8D38869EFE43}" presName="bgRect" presStyleLbl="bgShp" presStyleIdx="1" presStyleCnt="5"/>
      <dgm:spPr/>
    </dgm:pt>
    <dgm:pt modelId="{8EE51D3F-CA78-428A-958D-1D455BFA95C5}" type="pres">
      <dgm:prSet presAssocID="{5412110A-55E3-4A2F-BF86-8D38869EFE4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ABEFE682-7670-4C27-931E-3599BAE16DBC}" type="pres">
      <dgm:prSet presAssocID="{5412110A-55E3-4A2F-BF86-8D38869EFE43}" presName="spaceRect" presStyleCnt="0"/>
      <dgm:spPr/>
    </dgm:pt>
    <dgm:pt modelId="{D402BD79-5C7B-4AA7-8C79-81BB9BF6F88A}" type="pres">
      <dgm:prSet presAssocID="{5412110A-55E3-4A2F-BF86-8D38869EFE43}" presName="parTx" presStyleLbl="revTx" presStyleIdx="1" presStyleCnt="5">
        <dgm:presLayoutVars>
          <dgm:chMax val="0"/>
          <dgm:chPref val="0"/>
        </dgm:presLayoutVars>
      </dgm:prSet>
      <dgm:spPr/>
    </dgm:pt>
    <dgm:pt modelId="{40578068-2C0D-47A3-8CD2-E3978CA25A5C}" type="pres">
      <dgm:prSet presAssocID="{5BEB0BE4-2FD2-4440-9C98-3DBD200AFE52}" presName="sibTrans" presStyleCnt="0"/>
      <dgm:spPr/>
    </dgm:pt>
    <dgm:pt modelId="{75751B27-A2FF-4285-9E09-7EE280BD7E4F}" type="pres">
      <dgm:prSet presAssocID="{0C23DFB2-D4D4-4706-A546-4519E6F8FCFA}" presName="compNode" presStyleCnt="0"/>
      <dgm:spPr/>
    </dgm:pt>
    <dgm:pt modelId="{106805B2-4574-4D3D-91D3-FEA9EC3A1A84}" type="pres">
      <dgm:prSet presAssocID="{0C23DFB2-D4D4-4706-A546-4519E6F8FCFA}" presName="bgRect" presStyleLbl="bgShp" presStyleIdx="2" presStyleCnt="5"/>
      <dgm:spPr/>
    </dgm:pt>
    <dgm:pt modelId="{C4074170-DD55-4251-841F-6834B3503EFC}" type="pres">
      <dgm:prSet presAssocID="{0C23DFB2-D4D4-4706-A546-4519E6F8FCF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73A8667-82DA-4D2A-933A-D29B72AD3DE7}" type="pres">
      <dgm:prSet presAssocID="{0C23DFB2-D4D4-4706-A546-4519E6F8FCFA}" presName="spaceRect" presStyleCnt="0"/>
      <dgm:spPr/>
    </dgm:pt>
    <dgm:pt modelId="{24485AE4-2181-4A6F-8C3F-8D02B02C2C2C}" type="pres">
      <dgm:prSet presAssocID="{0C23DFB2-D4D4-4706-A546-4519E6F8FCFA}" presName="parTx" presStyleLbl="revTx" presStyleIdx="2" presStyleCnt="5">
        <dgm:presLayoutVars>
          <dgm:chMax val="0"/>
          <dgm:chPref val="0"/>
        </dgm:presLayoutVars>
      </dgm:prSet>
      <dgm:spPr/>
    </dgm:pt>
    <dgm:pt modelId="{E39ECA2F-6E65-49FE-84DC-3D7589910699}" type="pres">
      <dgm:prSet presAssocID="{3952BA0E-BFCF-49D9-8C77-5C924F8A479E}" presName="sibTrans" presStyleCnt="0"/>
      <dgm:spPr/>
    </dgm:pt>
    <dgm:pt modelId="{EBD579E6-1064-438C-AE5C-93ED86AF364F}" type="pres">
      <dgm:prSet presAssocID="{DDE2D8E2-12EB-43CE-9908-DAFD2556E6E8}" presName="compNode" presStyleCnt="0"/>
      <dgm:spPr/>
    </dgm:pt>
    <dgm:pt modelId="{B11C54E2-5DD7-4C8D-997F-756A24DDA377}" type="pres">
      <dgm:prSet presAssocID="{DDE2D8E2-12EB-43CE-9908-DAFD2556E6E8}" presName="bgRect" presStyleLbl="bgShp" presStyleIdx="3" presStyleCnt="5"/>
      <dgm:spPr/>
    </dgm:pt>
    <dgm:pt modelId="{FCFAA6D7-E5B6-4F66-B46C-2E1F433D2402}" type="pres">
      <dgm:prSet presAssocID="{DDE2D8E2-12EB-43CE-9908-DAFD2556E6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E3186B03-0AB6-4C51-83AE-C729F4E387F3}" type="pres">
      <dgm:prSet presAssocID="{DDE2D8E2-12EB-43CE-9908-DAFD2556E6E8}" presName="spaceRect" presStyleCnt="0"/>
      <dgm:spPr/>
    </dgm:pt>
    <dgm:pt modelId="{E958C2AD-844B-4006-8415-49FD9C60A1FE}" type="pres">
      <dgm:prSet presAssocID="{DDE2D8E2-12EB-43CE-9908-DAFD2556E6E8}" presName="parTx" presStyleLbl="revTx" presStyleIdx="3" presStyleCnt="5">
        <dgm:presLayoutVars>
          <dgm:chMax val="0"/>
          <dgm:chPref val="0"/>
        </dgm:presLayoutVars>
      </dgm:prSet>
      <dgm:spPr/>
    </dgm:pt>
    <dgm:pt modelId="{569103A7-E0A1-4802-8D41-059BA41A7513}" type="pres">
      <dgm:prSet presAssocID="{0FF544D0-56FE-4EB6-BB27-415B243EA408}" presName="sibTrans" presStyleCnt="0"/>
      <dgm:spPr/>
    </dgm:pt>
    <dgm:pt modelId="{B5D14F40-58A1-4F2D-853C-394FBC0DD643}" type="pres">
      <dgm:prSet presAssocID="{B688A120-7CC7-470E-8299-095E97DF8753}" presName="compNode" presStyleCnt="0"/>
      <dgm:spPr/>
    </dgm:pt>
    <dgm:pt modelId="{898799CA-FC7D-40AF-B20D-CDB81C211224}" type="pres">
      <dgm:prSet presAssocID="{B688A120-7CC7-470E-8299-095E97DF8753}" presName="bgRect" presStyleLbl="bgShp" presStyleIdx="4" presStyleCnt="5"/>
      <dgm:spPr/>
    </dgm:pt>
    <dgm:pt modelId="{26F8268F-A33B-4E4A-9652-41ADE8966938}" type="pres">
      <dgm:prSet presAssocID="{B688A120-7CC7-470E-8299-095E97DF875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7E81E401-3980-4336-88D9-E97139761605}" type="pres">
      <dgm:prSet presAssocID="{B688A120-7CC7-470E-8299-095E97DF8753}" presName="spaceRect" presStyleCnt="0"/>
      <dgm:spPr/>
    </dgm:pt>
    <dgm:pt modelId="{7256BB23-BA8B-4572-BE05-A5FEA8AC11AA}" type="pres">
      <dgm:prSet presAssocID="{B688A120-7CC7-470E-8299-095E97DF8753}" presName="parTx" presStyleLbl="revTx" presStyleIdx="4" presStyleCnt="5">
        <dgm:presLayoutVars>
          <dgm:chMax val="0"/>
          <dgm:chPref val="0"/>
        </dgm:presLayoutVars>
      </dgm:prSet>
      <dgm:spPr/>
    </dgm:pt>
  </dgm:ptLst>
  <dgm:cxnLst>
    <dgm:cxn modelId="{9D1F540B-F15E-4523-8010-3CFA099A4ADC}" srcId="{81C51AA7-8BC2-4E85-8A1E-32F537D93A8F}" destId="{0B2F70B1-FBC9-4438-9D96-5099DEDB8EE0}" srcOrd="0" destOrd="0" parTransId="{00086EB1-C2C6-4E14-867B-6D0C91FCD977}" sibTransId="{D86D2EAC-A696-46DE-A023-E85F2C0B1372}"/>
    <dgm:cxn modelId="{E467381D-D4B2-4917-8B7D-FB8C1517D2F3}" srcId="{81C51AA7-8BC2-4E85-8A1E-32F537D93A8F}" destId="{B688A120-7CC7-470E-8299-095E97DF8753}" srcOrd="4" destOrd="0" parTransId="{1EC2C8B4-42D0-48A1-8BF3-E8462CCCFEED}" sibTransId="{F44AB4D5-8141-4057-B197-817D6E358355}"/>
    <dgm:cxn modelId="{16BB2B25-4255-45C4-AF9D-50E87CDB070F}" srcId="{81C51AA7-8BC2-4E85-8A1E-32F537D93A8F}" destId="{0C23DFB2-D4D4-4706-A546-4519E6F8FCFA}" srcOrd="2" destOrd="0" parTransId="{ABA62A5E-05E0-4189-9367-B681F569B6EA}" sibTransId="{3952BA0E-BFCF-49D9-8C77-5C924F8A479E}"/>
    <dgm:cxn modelId="{1B615447-5539-4E81-9F62-DA9B2B74D78C}" type="presOf" srcId="{0B2F70B1-FBC9-4438-9D96-5099DEDB8EE0}" destId="{AFF80A3D-6B0F-467A-9249-5776CA1B63EE}" srcOrd="0" destOrd="0" presId="urn:microsoft.com/office/officeart/2018/2/layout/IconVerticalSolidList"/>
    <dgm:cxn modelId="{AB4EEC78-45AD-429B-B6D7-B1262C29A6F1}" type="presOf" srcId="{5412110A-55E3-4A2F-BF86-8D38869EFE43}" destId="{D402BD79-5C7B-4AA7-8C79-81BB9BF6F88A}" srcOrd="0" destOrd="0" presId="urn:microsoft.com/office/officeart/2018/2/layout/IconVerticalSolidList"/>
    <dgm:cxn modelId="{8051CC7D-4925-4259-9909-E9B01031D697}" type="presOf" srcId="{0C23DFB2-D4D4-4706-A546-4519E6F8FCFA}" destId="{24485AE4-2181-4A6F-8C3F-8D02B02C2C2C}" srcOrd="0" destOrd="0" presId="urn:microsoft.com/office/officeart/2018/2/layout/IconVerticalSolidList"/>
    <dgm:cxn modelId="{3A80177F-19F3-4827-8178-557812BED6E8}" type="presOf" srcId="{DDE2D8E2-12EB-43CE-9908-DAFD2556E6E8}" destId="{E958C2AD-844B-4006-8415-49FD9C60A1FE}" srcOrd="0" destOrd="0" presId="urn:microsoft.com/office/officeart/2018/2/layout/IconVerticalSolidList"/>
    <dgm:cxn modelId="{9EC6E595-A9FD-4563-BB82-39E85D897455}" type="presOf" srcId="{B688A120-7CC7-470E-8299-095E97DF8753}" destId="{7256BB23-BA8B-4572-BE05-A5FEA8AC11AA}" srcOrd="0" destOrd="0" presId="urn:microsoft.com/office/officeart/2018/2/layout/IconVerticalSolidList"/>
    <dgm:cxn modelId="{AE4E9CC3-A8BD-4184-A1DB-B36AACF2C2B3}" srcId="{81C51AA7-8BC2-4E85-8A1E-32F537D93A8F}" destId="{5412110A-55E3-4A2F-BF86-8D38869EFE43}" srcOrd="1" destOrd="0" parTransId="{B2DAD854-CFE0-438D-BCB7-11BF859369BB}" sibTransId="{5BEB0BE4-2FD2-4440-9C98-3DBD200AFE52}"/>
    <dgm:cxn modelId="{F2C5D0CC-0E00-4772-A4EA-234636EE44F8}" type="presOf" srcId="{81C51AA7-8BC2-4E85-8A1E-32F537D93A8F}" destId="{4BA8FF77-FD05-42AB-AB08-A1BD8F8E8E2F}" srcOrd="0" destOrd="0" presId="urn:microsoft.com/office/officeart/2018/2/layout/IconVerticalSolidList"/>
    <dgm:cxn modelId="{E5D000FC-954B-420D-B8B4-362627B2EBF5}" srcId="{81C51AA7-8BC2-4E85-8A1E-32F537D93A8F}" destId="{DDE2D8E2-12EB-43CE-9908-DAFD2556E6E8}" srcOrd="3" destOrd="0" parTransId="{BE5FA8DE-2000-4A38-ACFE-6BCB06F8C81C}" sibTransId="{0FF544D0-56FE-4EB6-BB27-415B243EA408}"/>
    <dgm:cxn modelId="{D57B2E5F-A376-47D1-A5B2-F5BDA1E1EAD1}" type="presParOf" srcId="{4BA8FF77-FD05-42AB-AB08-A1BD8F8E8E2F}" destId="{7DFE29B9-B7A5-4307-85B8-2854EEE19F1A}" srcOrd="0" destOrd="0" presId="urn:microsoft.com/office/officeart/2018/2/layout/IconVerticalSolidList"/>
    <dgm:cxn modelId="{E1571074-91F9-4150-9033-C568D56EF066}" type="presParOf" srcId="{7DFE29B9-B7A5-4307-85B8-2854EEE19F1A}" destId="{9E581213-494D-482B-B239-9982D9C02272}" srcOrd="0" destOrd="0" presId="urn:microsoft.com/office/officeart/2018/2/layout/IconVerticalSolidList"/>
    <dgm:cxn modelId="{AF23DBD3-56C2-416C-9292-5F57D747A534}" type="presParOf" srcId="{7DFE29B9-B7A5-4307-85B8-2854EEE19F1A}" destId="{8A962EC4-5666-4F32-A3DD-76A2E6DA4C14}" srcOrd="1" destOrd="0" presId="urn:microsoft.com/office/officeart/2018/2/layout/IconVerticalSolidList"/>
    <dgm:cxn modelId="{7D87DFB8-9465-43DB-AF90-16DFCC46E168}" type="presParOf" srcId="{7DFE29B9-B7A5-4307-85B8-2854EEE19F1A}" destId="{B227C1DE-4B3C-4723-95DA-415F8833BF7B}" srcOrd="2" destOrd="0" presId="urn:microsoft.com/office/officeart/2018/2/layout/IconVerticalSolidList"/>
    <dgm:cxn modelId="{8ACB3E40-8B22-402B-81C3-D75779470D29}" type="presParOf" srcId="{7DFE29B9-B7A5-4307-85B8-2854EEE19F1A}" destId="{AFF80A3D-6B0F-467A-9249-5776CA1B63EE}" srcOrd="3" destOrd="0" presId="urn:microsoft.com/office/officeart/2018/2/layout/IconVerticalSolidList"/>
    <dgm:cxn modelId="{1F3C69CE-F6E2-4E89-8114-71725C7B43F9}" type="presParOf" srcId="{4BA8FF77-FD05-42AB-AB08-A1BD8F8E8E2F}" destId="{EC7169AF-1108-4EED-9684-4AC250C912B1}" srcOrd="1" destOrd="0" presId="urn:microsoft.com/office/officeart/2018/2/layout/IconVerticalSolidList"/>
    <dgm:cxn modelId="{7CAC74F7-F26E-498C-91C2-E913DA0FCC50}" type="presParOf" srcId="{4BA8FF77-FD05-42AB-AB08-A1BD8F8E8E2F}" destId="{12310FBC-4B6D-43A9-BD81-AE27F3876D2C}" srcOrd="2" destOrd="0" presId="urn:microsoft.com/office/officeart/2018/2/layout/IconVerticalSolidList"/>
    <dgm:cxn modelId="{72B1D369-C772-4DE1-8903-A8754464F132}" type="presParOf" srcId="{12310FBC-4B6D-43A9-BD81-AE27F3876D2C}" destId="{04A9B662-AA5F-418B-AFF4-21F4397CCE0D}" srcOrd="0" destOrd="0" presId="urn:microsoft.com/office/officeart/2018/2/layout/IconVerticalSolidList"/>
    <dgm:cxn modelId="{6FF85C71-4BA7-49CC-9987-7C82F46E342F}" type="presParOf" srcId="{12310FBC-4B6D-43A9-BD81-AE27F3876D2C}" destId="{8EE51D3F-CA78-428A-958D-1D455BFA95C5}" srcOrd="1" destOrd="0" presId="urn:microsoft.com/office/officeart/2018/2/layout/IconVerticalSolidList"/>
    <dgm:cxn modelId="{4FDD4EBA-7458-4C6D-8C24-C6D3B3DD65FA}" type="presParOf" srcId="{12310FBC-4B6D-43A9-BD81-AE27F3876D2C}" destId="{ABEFE682-7670-4C27-931E-3599BAE16DBC}" srcOrd="2" destOrd="0" presId="urn:microsoft.com/office/officeart/2018/2/layout/IconVerticalSolidList"/>
    <dgm:cxn modelId="{A6E7C23B-8ED0-4143-95C7-FC11B6BCE8BE}" type="presParOf" srcId="{12310FBC-4B6D-43A9-BD81-AE27F3876D2C}" destId="{D402BD79-5C7B-4AA7-8C79-81BB9BF6F88A}" srcOrd="3" destOrd="0" presId="urn:microsoft.com/office/officeart/2018/2/layout/IconVerticalSolidList"/>
    <dgm:cxn modelId="{7EE3B449-014E-4B5D-9A58-1D715A74D701}" type="presParOf" srcId="{4BA8FF77-FD05-42AB-AB08-A1BD8F8E8E2F}" destId="{40578068-2C0D-47A3-8CD2-E3978CA25A5C}" srcOrd="3" destOrd="0" presId="urn:microsoft.com/office/officeart/2018/2/layout/IconVerticalSolidList"/>
    <dgm:cxn modelId="{5AF5279F-9C7E-4D3A-8F24-E676C3EB0660}" type="presParOf" srcId="{4BA8FF77-FD05-42AB-AB08-A1BD8F8E8E2F}" destId="{75751B27-A2FF-4285-9E09-7EE280BD7E4F}" srcOrd="4" destOrd="0" presId="urn:microsoft.com/office/officeart/2018/2/layout/IconVerticalSolidList"/>
    <dgm:cxn modelId="{38F9534C-F015-4FC3-B136-BD4272925929}" type="presParOf" srcId="{75751B27-A2FF-4285-9E09-7EE280BD7E4F}" destId="{106805B2-4574-4D3D-91D3-FEA9EC3A1A84}" srcOrd="0" destOrd="0" presId="urn:microsoft.com/office/officeart/2018/2/layout/IconVerticalSolidList"/>
    <dgm:cxn modelId="{B79BFBF7-EEC5-425A-8356-1440E167A1DF}" type="presParOf" srcId="{75751B27-A2FF-4285-9E09-7EE280BD7E4F}" destId="{C4074170-DD55-4251-841F-6834B3503EFC}" srcOrd="1" destOrd="0" presId="urn:microsoft.com/office/officeart/2018/2/layout/IconVerticalSolidList"/>
    <dgm:cxn modelId="{1BC3A0BA-BE9D-4507-BD11-FB2C3BB76979}" type="presParOf" srcId="{75751B27-A2FF-4285-9E09-7EE280BD7E4F}" destId="{E73A8667-82DA-4D2A-933A-D29B72AD3DE7}" srcOrd="2" destOrd="0" presId="urn:microsoft.com/office/officeart/2018/2/layout/IconVerticalSolidList"/>
    <dgm:cxn modelId="{6A58D0C4-7193-4DCC-B316-C7A2D7AD8CD4}" type="presParOf" srcId="{75751B27-A2FF-4285-9E09-7EE280BD7E4F}" destId="{24485AE4-2181-4A6F-8C3F-8D02B02C2C2C}" srcOrd="3" destOrd="0" presId="urn:microsoft.com/office/officeart/2018/2/layout/IconVerticalSolidList"/>
    <dgm:cxn modelId="{919DF70D-E6B3-4B7C-94D9-6118F26E0C76}" type="presParOf" srcId="{4BA8FF77-FD05-42AB-AB08-A1BD8F8E8E2F}" destId="{E39ECA2F-6E65-49FE-84DC-3D7589910699}" srcOrd="5" destOrd="0" presId="urn:microsoft.com/office/officeart/2018/2/layout/IconVerticalSolidList"/>
    <dgm:cxn modelId="{86A01B25-9ABD-4803-B980-D5714868BDC4}" type="presParOf" srcId="{4BA8FF77-FD05-42AB-AB08-A1BD8F8E8E2F}" destId="{EBD579E6-1064-438C-AE5C-93ED86AF364F}" srcOrd="6" destOrd="0" presId="urn:microsoft.com/office/officeart/2018/2/layout/IconVerticalSolidList"/>
    <dgm:cxn modelId="{E12EF0B8-19A5-455C-AC93-B5D5C1A64195}" type="presParOf" srcId="{EBD579E6-1064-438C-AE5C-93ED86AF364F}" destId="{B11C54E2-5DD7-4C8D-997F-756A24DDA377}" srcOrd="0" destOrd="0" presId="urn:microsoft.com/office/officeart/2018/2/layout/IconVerticalSolidList"/>
    <dgm:cxn modelId="{116EB026-5FC1-46E4-B2B3-6B40A73BC080}" type="presParOf" srcId="{EBD579E6-1064-438C-AE5C-93ED86AF364F}" destId="{FCFAA6D7-E5B6-4F66-B46C-2E1F433D2402}" srcOrd="1" destOrd="0" presId="urn:microsoft.com/office/officeart/2018/2/layout/IconVerticalSolidList"/>
    <dgm:cxn modelId="{5AD8D41E-E338-48CE-B389-EEDAF40D7BA4}" type="presParOf" srcId="{EBD579E6-1064-438C-AE5C-93ED86AF364F}" destId="{E3186B03-0AB6-4C51-83AE-C729F4E387F3}" srcOrd="2" destOrd="0" presId="urn:microsoft.com/office/officeart/2018/2/layout/IconVerticalSolidList"/>
    <dgm:cxn modelId="{537F9F43-21C5-47CC-BE42-3B874FB67BC7}" type="presParOf" srcId="{EBD579E6-1064-438C-AE5C-93ED86AF364F}" destId="{E958C2AD-844B-4006-8415-49FD9C60A1FE}" srcOrd="3" destOrd="0" presId="urn:microsoft.com/office/officeart/2018/2/layout/IconVerticalSolidList"/>
    <dgm:cxn modelId="{27163A93-D395-43EF-AB11-B9E320CB1529}" type="presParOf" srcId="{4BA8FF77-FD05-42AB-AB08-A1BD8F8E8E2F}" destId="{569103A7-E0A1-4802-8D41-059BA41A7513}" srcOrd="7" destOrd="0" presId="urn:microsoft.com/office/officeart/2018/2/layout/IconVerticalSolidList"/>
    <dgm:cxn modelId="{9D1B5784-D329-4F07-A05A-62D6E0D1AC91}" type="presParOf" srcId="{4BA8FF77-FD05-42AB-AB08-A1BD8F8E8E2F}" destId="{B5D14F40-58A1-4F2D-853C-394FBC0DD643}" srcOrd="8" destOrd="0" presId="urn:microsoft.com/office/officeart/2018/2/layout/IconVerticalSolidList"/>
    <dgm:cxn modelId="{B637880F-9997-48DB-A3DF-5708009079FE}" type="presParOf" srcId="{B5D14F40-58A1-4F2D-853C-394FBC0DD643}" destId="{898799CA-FC7D-40AF-B20D-CDB81C211224}" srcOrd="0" destOrd="0" presId="urn:microsoft.com/office/officeart/2018/2/layout/IconVerticalSolidList"/>
    <dgm:cxn modelId="{AE9AF8E7-43E6-45C3-817B-91D6BCF4B90C}" type="presParOf" srcId="{B5D14F40-58A1-4F2D-853C-394FBC0DD643}" destId="{26F8268F-A33B-4E4A-9652-41ADE8966938}" srcOrd="1" destOrd="0" presId="urn:microsoft.com/office/officeart/2018/2/layout/IconVerticalSolidList"/>
    <dgm:cxn modelId="{910349B3-9BFC-4A45-AC50-771DB8763ECD}" type="presParOf" srcId="{B5D14F40-58A1-4F2D-853C-394FBC0DD643}" destId="{7E81E401-3980-4336-88D9-E97139761605}" srcOrd="2" destOrd="0" presId="urn:microsoft.com/office/officeart/2018/2/layout/IconVerticalSolidList"/>
    <dgm:cxn modelId="{392462E3-1F64-4E35-BDB8-B783B1232F2F}" type="presParOf" srcId="{B5D14F40-58A1-4F2D-853C-394FBC0DD643}" destId="{7256BB23-BA8B-4572-BE05-A5FEA8AC11A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C285BA-5053-43C9-A4A9-286A89590E33}" type="doc">
      <dgm:prSet loTypeId="urn:microsoft.com/office/officeart/2005/8/layout/hierarchy3" loCatId="hierarchy" qsTypeId="urn:microsoft.com/office/officeart/2005/8/quickstyle/simple1" qsCatId="simple" csTypeId="urn:microsoft.com/office/officeart/2005/8/colors/colorful3" csCatId="colorful" phldr="1"/>
      <dgm:spPr/>
      <dgm:t>
        <a:bodyPr/>
        <a:lstStyle/>
        <a:p>
          <a:endParaRPr lang="en-US"/>
        </a:p>
      </dgm:t>
    </dgm:pt>
    <dgm:pt modelId="{25F14FA4-15EA-45D6-9D05-57754FFB3367}">
      <dgm:prSet/>
      <dgm:spPr/>
      <dgm:t>
        <a:bodyPr/>
        <a:lstStyle/>
        <a:p>
          <a:r>
            <a:rPr lang="en-NZ"/>
            <a:t>Someone could be hurt.</a:t>
          </a:r>
          <a:endParaRPr lang="en-US"/>
        </a:p>
      </dgm:t>
    </dgm:pt>
    <dgm:pt modelId="{3BB9C14C-44DD-4177-B934-E43DC8C55D1A}" type="parTrans" cxnId="{6A328B01-B270-4994-9F49-796E84C5670E}">
      <dgm:prSet/>
      <dgm:spPr/>
      <dgm:t>
        <a:bodyPr/>
        <a:lstStyle/>
        <a:p>
          <a:endParaRPr lang="en-US"/>
        </a:p>
      </dgm:t>
    </dgm:pt>
    <dgm:pt modelId="{74CFC94D-7653-4BE3-9212-7B8EE9CBAB37}" type="sibTrans" cxnId="{6A328B01-B270-4994-9F49-796E84C5670E}">
      <dgm:prSet/>
      <dgm:spPr/>
      <dgm:t>
        <a:bodyPr/>
        <a:lstStyle/>
        <a:p>
          <a:endParaRPr lang="en-US"/>
        </a:p>
      </dgm:t>
    </dgm:pt>
    <dgm:pt modelId="{B5837D61-74BE-438E-8465-D1D6791A3522}">
      <dgm:prSet/>
      <dgm:spPr/>
      <dgm:t>
        <a:bodyPr/>
        <a:lstStyle/>
        <a:p>
          <a:r>
            <a:rPr lang="en-NZ"/>
            <a:t>Fines for non-compliance.</a:t>
          </a:r>
          <a:endParaRPr lang="en-US"/>
        </a:p>
      </dgm:t>
    </dgm:pt>
    <dgm:pt modelId="{AF532A92-ADFF-43CB-92F2-43A5351D2422}" type="parTrans" cxnId="{999FB06C-6440-465C-89B8-0F4F5B001E3F}">
      <dgm:prSet/>
      <dgm:spPr/>
      <dgm:t>
        <a:bodyPr/>
        <a:lstStyle/>
        <a:p>
          <a:endParaRPr lang="en-US"/>
        </a:p>
      </dgm:t>
    </dgm:pt>
    <dgm:pt modelId="{B3F7B847-0419-4B3D-BCE4-06E78750CABE}" type="sibTrans" cxnId="{999FB06C-6440-465C-89B8-0F4F5B001E3F}">
      <dgm:prSet/>
      <dgm:spPr/>
      <dgm:t>
        <a:bodyPr/>
        <a:lstStyle/>
        <a:p>
          <a:endParaRPr lang="en-US"/>
        </a:p>
      </dgm:t>
    </dgm:pt>
    <dgm:pt modelId="{C76AAB54-479D-4B66-BA74-83BFDB4A8CB1}">
      <dgm:prSet/>
      <dgm:spPr/>
      <dgm:t>
        <a:bodyPr/>
        <a:lstStyle/>
        <a:p>
          <a:r>
            <a:rPr lang="en-NZ"/>
            <a:t>Up to $200k for failure to comply with a Notice to Fix + $20k per day the offence is continued.</a:t>
          </a:r>
          <a:endParaRPr lang="en-US"/>
        </a:p>
      </dgm:t>
    </dgm:pt>
    <dgm:pt modelId="{2FBE47C3-7A5F-41B6-9A47-1D4A041F56D3}" type="parTrans" cxnId="{479AAD32-7B8F-41DD-8B52-92CED5882794}">
      <dgm:prSet/>
      <dgm:spPr/>
      <dgm:t>
        <a:bodyPr/>
        <a:lstStyle/>
        <a:p>
          <a:endParaRPr lang="en-US"/>
        </a:p>
      </dgm:t>
    </dgm:pt>
    <dgm:pt modelId="{498B3086-7865-4865-B8A1-38804F943A77}" type="sibTrans" cxnId="{479AAD32-7B8F-41DD-8B52-92CED5882794}">
      <dgm:prSet/>
      <dgm:spPr/>
      <dgm:t>
        <a:bodyPr/>
        <a:lstStyle/>
        <a:p>
          <a:endParaRPr lang="en-US"/>
        </a:p>
      </dgm:t>
    </dgm:pt>
    <dgm:pt modelId="{73EBD14C-385B-48C5-BA22-31B5C03DB2BE}">
      <dgm:prSet/>
      <dgm:spPr/>
      <dgm:t>
        <a:bodyPr/>
        <a:lstStyle/>
        <a:p>
          <a:r>
            <a:rPr lang="en-NZ"/>
            <a:t>Up to $100k for continued use of a building which is dangerous or unsanitary + $10k per day the offence is continued.</a:t>
          </a:r>
          <a:endParaRPr lang="en-US"/>
        </a:p>
      </dgm:t>
    </dgm:pt>
    <dgm:pt modelId="{495E6395-16EB-42BB-ADCA-6C79B35CBB85}" type="parTrans" cxnId="{7C56C2C9-E796-4C31-A238-CFED3AC9D25A}">
      <dgm:prSet/>
      <dgm:spPr/>
      <dgm:t>
        <a:bodyPr/>
        <a:lstStyle/>
        <a:p>
          <a:endParaRPr lang="en-US"/>
        </a:p>
      </dgm:t>
    </dgm:pt>
    <dgm:pt modelId="{29785F12-896A-4BFF-BAA8-012B246C7B2C}" type="sibTrans" cxnId="{7C56C2C9-E796-4C31-A238-CFED3AC9D25A}">
      <dgm:prSet/>
      <dgm:spPr/>
      <dgm:t>
        <a:bodyPr/>
        <a:lstStyle/>
        <a:p>
          <a:endParaRPr lang="en-US"/>
        </a:p>
      </dgm:t>
    </dgm:pt>
    <dgm:pt modelId="{41BFA8B8-2931-4C5B-A07B-6F58173FDE9C}">
      <dgm:prSet/>
      <dgm:spPr/>
      <dgm:t>
        <a:bodyPr/>
        <a:lstStyle/>
        <a:p>
          <a:r>
            <a:rPr lang="en-NZ"/>
            <a:t>School closure.</a:t>
          </a:r>
          <a:endParaRPr lang="en-US"/>
        </a:p>
      </dgm:t>
    </dgm:pt>
    <dgm:pt modelId="{6B534E86-AC31-4F46-BC19-44859424CCA6}" type="parTrans" cxnId="{137C1FAF-2B3A-42AB-9F3F-463DA0CEA008}">
      <dgm:prSet/>
      <dgm:spPr/>
      <dgm:t>
        <a:bodyPr/>
        <a:lstStyle/>
        <a:p>
          <a:endParaRPr lang="en-US"/>
        </a:p>
      </dgm:t>
    </dgm:pt>
    <dgm:pt modelId="{8ED87463-209B-428E-9DD3-2AD09CA3084F}" type="sibTrans" cxnId="{137C1FAF-2B3A-42AB-9F3F-463DA0CEA008}">
      <dgm:prSet/>
      <dgm:spPr/>
      <dgm:t>
        <a:bodyPr/>
        <a:lstStyle/>
        <a:p>
          <a:endParaRPr lang="en-US"/>
        </a:p>
      </dgm:t>
    </dgm:pt>
    <dgm:pt modelId="{BE00EACB-CFB9-48E2-A244-BCC9E1C33C03}">
      <dgm:prSet/>
      <dgm:spPr/>
      <dgm:t>
        <a:bodyPr/>
        <a:lstStyle/>
        <a:p>
          <a:r>
            <a:rPr lang="en-NZ"/>
            <a:t>FENZ can close the school if the fire systems are not working (i.e. have an open WRN)</a:t>
          </a:r>
          <a:endParaRPr lang="en-US"/>
        </a:p>
      </dgm:t>
    </dgm:pt>
    <dgm:pt modelId="{3219AEA0-7DC3-4013-BEBC-45C69A841015}" type="parTrans" cxnId="{F0D61295-28F2-4A1F-923A-BF4E0F1815E0}">
      <dgm:prSet/>
      <dgm:spPr/>
      <dgm:t>
        <a:bodyPr/>
        <a:lstStyle/>
        <a:p>
          <a:endParaRPr lang="en-US"/>
        </a:p>
      </dgm:t>
    </dgm:pt>
    <dgm:pt modelId="{87B6C437-C67B-4073-A500-6C718D36DDC6}" type="sibTrans" cxnId="{F0D61295-28F2-4A1F-923A-BF4E0F1815E0}">
      <dgm:prSet/>
      <dgm:spPr/>
      <dgm:t>
        <a:bodyPr/>
        <a:lstStyle/>
        <a:p>
          <a:endParaRPr lang="en-US"/>
        </a:p>
      </dgm:t>
    </dgm:pt>
    <dgm:pt modelId="{AC267D02-8E45-45B4-B822-42254C09419C}">
      <dgm:prSet/>
      <dgm:spPr/>
      <dgm:t>
        <a:bodyPr/>
        <a:lstStyle/>
        <a:p>
          <a:r>
            <a:rPr lang="en-NZ"/>
            <a:t>The Council can also close the school as part of its fine escalation process.</a:t>
          </a:r>
          <a:endParaRPr lang="en-US"/>
        </a:p>
      </dgm:t>
    </dgm:pt>
    <dgm:pt modelId="{69A29966-AFEB-4196-A264-B95B202C6AA4}" type="parTrans" cxnId="{A0913895-6355-4259-9E89-FBAF93539F5F}">
      <dgm:prSet/>
      <dgm:spPr/>
      <dgm:t>
        <a:bodyPr/>
        <a:lstStyle/>
        <a:p>
          <a:endParaRPr lang="en-US"/>
        </a:p>
      </dgm:t>
    </dgm:pt>
    <dgm:pt modelId="{627F719C-487C-459A-9C9C-321497643142}" type="sibTrans" cxnId="{A0913895-6355-4259-9E89-FBAF93539F5F}">
      <dgm:prSet/>
      <dgm:spPr/>
      <dgm:t>
        <a:bodyPr/>
        <a:lstStyle/>
        <a:p>
          <a:endParaRPr lang="en-US"/>
        </a:p>
      </dgm:t>
    </dgm:pt>
    <dgm:pt modelId="{7B0ECCEC-BACC-4F40-A932-80AC9E84D412}">
      <dgm:prSet/>
      <dgm:spPr/>
      <dgm:t>
        <a:bodyPr/>
        <a:lstStyle/>
        <a:p>
          <a:r>
            <a:rPr lang="en-NZ"/>
            <a:t>Prosecution by Worksafe after an event.</a:t>
          </a:r>
          <a:endParaRPr lang="en-US"/>
        </a:p>
      </dgm:t>
    </dgm:pt>
    <dgm:pt modelId="{1892FDE3-6A88-4684-93CD-906DFB2B5A40}" type="parTrans" cxnId="{860A0ACA-2EFE-48C6-91EF-8E5F2BED3F69}">
      <dgm:prSet/>
      <dgm:spPr/>
      <dgm:t>
        <a:bodyPr/>
        <a:lstStyle/>
        <a:p>
          <a:endParaRPr lang="en-US"/>
        </a:p>
      </dgm:t>
    </dgm:pt>
    <dgm:pt modelId="{5FC0EB0F-5FCF-444D-8DA8-6F24C3AD7DE7}" type="sibTrans" cxnId="{860A0ACA-2EFE-48C6-91EF-8E5F2BED3F69}">
      <dgm:prSet/>
      <dgm:spPr/>
      <dgm:t>
        <a:bodyPr/>
        <a:lstStyle/>
        <a:p>
          <a:endParaRPr lang="en-US"/>
        </a:p>
      </dgm:t>
    </dgm:pt>
    <dgm:pt modelId="{A48E0921-5F19-4FFC-BDE3-3E99AEE02042}">
      <dgm:prSet/>
      <dgm:spPr/>
      <dgm:t>
        <a:bodyPr/>
        <a:lstStyle/>
        <a:p>
          <a:r>
            <a:rPr lang="en-NZ"/>
            <a:t>Building compliance failures would be relevant evidence of H&amp;S failures.</a:t>
          </a:r>
          <a:endParaRPr lang="en-US"/>
        </a:p>
      </dgm:t>
    </dgm:pt>
    <dgm:pt modelId="{043EE55D-7925-40DD-A41F-CA9642E4E8F3}" type="parTrans" cxnId="{73B28B04-CC97-4157-BCC4-4A5644F1E90D}">
      <dgm:prSet/>
      <dgm:spPr/>
      <dgm:t>
        <a:bodyPr/>
        <a:lstStyle/>
        <a:p>
          <a:endParaRPr lang="en-US"/>
        </a:p>
      </dgm:t>
    </dgm:pt>
    <dgm:pt modelId="{66E8D0DF-2811-4617-A97F-B5E918D389E7}" type="sibTrans" cxnId="{73B28B04-CC97-4157-BCC4-4A5644F1E90D}">
      <dgm:prSet/>
      <dgm:spPr/>
      <dgm:t>
        <a:bodyPr/>
        <a:lstStyle/>
        <a:p>
          <a:endParaRPr lang="en-US"/>
        </a:p>
      </dgm:t>
    </dgm:pt>
    <dgm:pt modelId="{2D81489A-E6FF-45B5-A17E-458279D4A3A1}">
      <dgm:prSet/>
      <dgm:spPr/>
      <dgm:t>
        <a:bodyPr/>
        <a:lstStyle/>
        <a:p>
          <a:r>
            <a:rPr lang="en-NZ"/>
            <a:t>Can include personal fines and prison sentences.</a:t>
          </a:r>
          <a:endParaRPr lang="en-US"/>
        </a:p>
      </dgm:t>
    </dgm:pt>
    <dgm:pt modelId="{1249553A-B5D1-4364-8A42-57C0963C4AFB}" type="parTrans" cxnId="{992BCE8D-096C-421A-809C-807B03C81CA1}">
      <dgm:prSet/>
      <dgm:spPr/>
      <dgm:t>
        <a:bodyPr/>
        <a:lstStyle/>
        <a:p>
          <a:endParaRPr lang="en-US"/>
        </a:p>
      </dgm:t>
    </dgm:pt>
    <dgm:pt modelId="{120B805A-D44A-48B9-8E16-A9F1DB924837}" type="sibTrans" cxnId="{992BCE8D-096C-421A-809C-807B03C81CA1}">
      <dgm:prSet/>
      <dgm:spPr/>
      <dgm:t>
        <a:bodyPr/>
        <a:lstStyle/>
        <a:p>
          <a:endParaRPr lang="en-US"/>
        </a:p>
      </dgm:t>
    </dgm:pt>
    <dgm:pt modelId="{BE031CC2-02C7-47DB-876D-0F41A7024B2B}" type="pres">
      <dgm:prSet presAssocID="{C8C285BA-5053-43C9-A4A9-286A89590E33}" presName="diagram" presStyleCnt="0">
        <dgm:presLayoutVars>
          <dgm:chPref val="1"/>
          <dgm:dir/>
          <dgm:animOne val="branch"/>
          <dgm:animLvl val="lvl"/>
          <dgm:resizeHandles/>
        </dgm:presLayoutVars>
      </dgm:prSet>
      <dgm:spPr/>
    </dgm:pt>
    <dgm:pt modelId="{7BEFE609-58B4-477E-8894-CC4371E617EF}" type="pres">
      <dgm:prSet presAssocID="{25F14FA4-15EA-45D6-9D05-57754FFB3367}" presName="root" presStyleCnt="0"/>
      <dgm:spPr/>
    </dgm:pt>
    <dgm:pt modelId="{BDC0B922-877E-445F-8DC7-482D90EB2BBB}" type="pres">
      <dgm:prSet presAssocID="{25F14FA4-15EA-45D6-9D05-57754FFB3367}" presName="rootComposite" presStyleCnt="0"/>
      <dgm:spPr/>
    </dgm:pt>
    <dgm:pt modelId="{E3E60FB2-7434-4FDC-B23B-FADD55381E68}" type="pres">
      <dgm:prSet presAssocID="{25F14FA4-15EA-45D6-9D05-57754FFB3367}" presName="rootText" presStyleLbl="node1" presStyleIdx="0" presStyleCnt="4"/>
      <dgm:spPr/>
    </dgm:pt>
    <dgm:pt modelId="{5D2B2FBF-C128-48E7-88AE-77D35E4497AE}" type="pres">
      <dgm:prSet presAssocID="{25F14FA4-15EA-45D6-9D05-57754FFB3367}" presName="rootConnector" presStyleLbl="node1" presStyleIdx="0" presStyleCnt="4"/>
      <dgm:spPr/>
    </dgm:pt>
    <dgm:pt modelId="{973E622E-0B68-4ECE-B9CD-1EE8199ACB41}" type="pres">
      <dgm:prSet presAssocID="{25F14FA4-15EA-45D6-9D05-57754FFB3367}" presName="childShape" presStyleCnt="0"/>
      <dgm:spPr/>
    </dgm:pt>
    <dgm:pt modelId="{4E5B435D-1108-4112-99C1-E3BE7EAA429D}" type="pres">
      <dgm:prSet presAssocID="{B5837D61-74BE-438E-8465-D1D6791A3522}" presName="root" presStyleCnt="0"/>
      <dgm:spPr/>
    </dgm:pt>
    <dgm:pt modelId="{DBD6FC62-7D62-4376-96C3-7C836CE6CBF4}" type="pres">
      <dgm:prSet presAssocID="{B5837D61-74BE-438E-8465-D1D6791A3522}" presName="rootComposite" presStyleCnt="0"/>
      <dgm:spPr/>
    </dgm:pt>
    <dgm:pt modelId="{46096054-FD5F-4B82-885D-6B01EF2D3EF8}" type="pres">
      <dgm:prSet presAssocID="{B5837D61-74BE-438E-8465-D1D6791A3522}" presName="rootText" presStyleLbl="node1" presStyleIdx="1" presStyleCnt="4"/>
      <dgm:spPr/>
    </dgm:pt>
    <dgm:pt modelId="{24C0299E-A548-442D-AA1D-D595D8352C54}" type="pres">
      <dgm:prSet presAssocID="{B5837D61-74BE-438E-8465-D1D6791A3522}" presName="rootConnector" presStyleLbl="node1" presStyleIdx="1" presStyleCnt="4"/>
      <dgm:spPr/>
    </dgm:pt>
    <dgm:pt modelId="{FA8D5B81-A517-46FF-95E6-3E8D586BEC49}" type="pres">
      <dgm:prSet presAssocID="{B5837D61-74BE-438E-8465-D1D6791A3522}" presName="childShape" presStyleCnt="0"/>
      <dgm:spPr/>
    </dgm:pt>
    <dgm:pt modelId="{C128BE98-A60B-49EF-A039-021BEABA389E}" type="pres">
      <dgm:prSet presAssocID="{2FBE47C3-7A5F-41B6-9A47-1D4A041F56D3}" presName="Name13" presStyleLbl="parChTrans1D2" presStyleIdx="0" presStyleCnt="6"/>
      <dgm:spPr/>
    </dgm:pt>
    <dgm:pt modelId="{FE601EA4-A6AA-48EC-8F6F-60556BB34DA2}" type="pres">
      <dgm:prSet presAssocID="{C76AAB54-479D-4B66-BA74-83BFDB4A8CB1}" presName="childText" presStyleLbl="bgAcc1" presStyleIdx="0" presStyleCnt="6">
        <dgm:presLayoutVars>
          <dgm:bulletEnabled val="1"/>
        </dgm:presLayoutVars>
      </dgm:prSet>
      <dgm:spPr/>
    </dgm:pt>
    <dgm:pt modelId="{8C22D9A3-D9A5-43D8-94FC-91D2B8375D19}" type="pres">
      <dgm:prSet presAssocID="{495E6395-16EB-42BB-ADCA-6C79B35CBB85}" presName="Name13" presStyleLbl="parChTrans1D2" presStyleIdx="1" presStyleCnt="6"/>
      <dgm:spPr/>
    </dgm:pt>
    <dgm:pt modelId="{7C4D036B-B1DE-4817-94F4-A3D6E830ADFE}" type="pres">
      <dgm:prSet presAssocID="{73EBD14C-385B-48C5-BA22-31B5C03DB2BE}" presName="childText" presStyleLbl="bgAcc1" presStyleIdx="1" presStyleCnt="6">
        <dgm:presLayoutVars>
          <dgm:bulletEnabled val="1"/>
        </dgm:presLayoutVars>
      </dgm:prSet>
      <dgm:spPr/>
    </dgm:pt>
    <dgm:pt modelId="{A3F4E25C-5241-46FF-9D5A-FB6B9A3E0130}" type="pres">
      <dgm:prSet presAssocID="{41BFA8B8-2931-4C5B-A07B-6F58173FDE9C}" presName="root" presStyleCnt="0"/>
      <dgm:spPr/>
    </dgm:pt>
    <dgm:pt modelId="{7E159E1B-4446-4FB6-9753-ECA0FB03F93D}" type="pres">
      <dgm:prSet presAssocID="{41BFA8B8-2931-4C5B-A07B-6F58173FDE9C}" presName="rootComposite" presStyleCnt="0"/>
      <dgm:spPr/>
    </dgm:pt>
    <dgm:pt modelId="{CB45D080-D50B-4222-B3C8-96882184F643}" type="pres">
      <dgm:prSet presAssocID="{41BFA8B8-2931-4C5B-A07B-6F58173FDE9C}" presName="rootText" presStyleLbl="node1" presStyleIdx="2" presStyleCnt="4"/>
      <dgm:spPr/>
    </dgm:pt>
    <dgm:pt modelId="{5F4ADBFC-0C79-4E92-AE4D-3AB03FC6434E}" type="pres">
      <dgm:prSet presAssocID="{41BFA8B8-2931-4C5B-A07B-6F58173FDE9C}" presName="rootConnector" presStyleLbl="node1" presStyleIdx="2" presStyleCnt="4"/>
      <dgm:spPr/>
    </dgm:pt>
    <dgm:pt modelId="{BCC1061C-6668-4616-BCC1-D6B543BF002E}" type="pres">
      <dgm:prSet presAssocID="{41BFA8B8-2931-4C5B-A07B-6F58173FDE9C}" presName="childShape" presStyleCnt="0"/>
      <dgm:spPr/>
    </dgm:pt>
    <dgm:pt modelId="{AD53D233-FED7-41DA-84FE-252F1CA11BE0}" type="pres">
      <dgm:prSet presAssocID="{3219AEA0-7DC3-4013-BEBC-45C69A841015}" presName="Name13" presStyleLbl="parChTrans1D2" presStyleIdx="2" presStyleCnt="6"/>
      <dgm:spPr/>
    </dgm:pt>
    <dgm:pt modelId="{D5AF722B-0B51-4B44-AE83-BEEC7A8BEC2C}" type="pres">
      <dgm:prSet presAssocID="{BE00EACB-CFB9-48E2-A244-BCC9E1C33C03}" presName="childText" presStyleLbl="bgAcc1" presStyleIdx="2" presStyleCnt="6">
        <dgm:presLayoutVars>
          <dgm:bulletEnabled val="1"/>
        </dgm:presLayoutVars>
      </dgm:prSet>
      <dgm:spPr/>
    </dgm:pt>
    <dgm:pt modelId="{D2FC4728-FD0C-4600-859A-97B974A9ACD2}" type="pres">
      <dgm:prSet presAssocID="{69A29966-AFEB-4196-A264-B95B202C6AA4}" presName="Name13" presStyleLbl="parChTrans1D2" presStyleIdx="3" presStyleCnt="6"/>
      <dgm:spPr/>
    </dgm:pt>
    <dgm:pt modelId="{B688F6BA-BA7F-4247-85CF-5F0F4A5D8A58}" type="pres">
      <dgm:prSet presAssocID="{AC267D02-8E45-45B4-B822-42254C09419C}" presName="childText" presStyleLbl="bgAcc1" presStyleIdx="3" presStyleCnt="6">
        <dgm:presLayoutVars>
          <dgm:bulletEnabled val="1"/>
        </dgm:presLayoutVars>
      </dgm:prSet>
      <dgm:spPr/>
    </dgm:pt>
    <dgm:pt modelId="{5FCACBD1-13FF-496F-AA11-0A44ABE38219}" type="pres">
      <dgm:prSet presAssocID="{7B0ECCEC-BACC-4F40-A932-80AC9E84D412}" presName="root" presStyleCnt="0"/>
      <dgm:spPr/>
    </dgm:pt>
    <dgm:pt modelId="{A4F68079-4ACB-4346-B4FA-D234695A17B4}" type="pres">
      <dgm:prSet presAssocID="{7B0ECCEC-BACC-4F40-A932-80AC9E84D412}" presName="rootComposite" presStyleCnt="0"/>
      <dgm:spPr/>
    </dgm:pt>
    <dgm:pt modelId="{9CB08FB2-9EB1-4907-92A7-3146F8B5F868}" type="pres">
      <dgm:prSet presAssocID="{7B0ECCEC-BACC-4F40-A932-80AC9E84D412}" presName="rootText" presStyleLbl="node1" presStyleIdx="3" presStyleCnt="4"/>
      <dgm:spPr/>
    </dgm:pt>
    <dgm:pt modelId="{DDDD0EE2-5588-4DAF-9FC6-1EC66AFD67FA}" type="pres">
      <dgm:prSet presAssocID="{7B0ECCEC-BACC-4F40-A932-80AC9E84D412}" presName="rootConnector" presStyleLbl="node1" presStyleIdx="3" presStyleCnt="4"/>
      <dgm:spPr/>
    </dgm:pt>
    <dgm:pt modelId="{69588B17-E5C8-4DE4-8B59-37F7EDD9B3DF}" type="pres">
      <dgm:prSet presAssocID="{7B0ECCEC-BACC-4F40-A932-80AC9E84D412}" presName="childShape" presStyleCnt="0"/>
      <dgm:spPr/>
    </dgm:pt>
    <dgm:pt modelId="{F39F816A-79B7-451E-9FC0-62CAD1217206}" type="pres">
      <dgm:prSet presAssocID="{043EE55D-7925-40DD-A41F-CA9642E4E8F3}" presName="Name13" presStyleLbl="parChTrans1D2" presStyleIdx="4" presStyleCnt="6"/>
      <dgm:spPr/>
    </dgm:pt>
    <dgm:pt modelId="{9712BA36-620E-4B1D-B726-13C4E9B25D25}" type="pres">
      <dgm:prSet presAssocID="{A48E0921-5F19-4FFC-BDE3-3E99AEE02042}" presName="childText" presStyleLbl="bgAcc1" presStyleIdx="4" presStyleCnt="6">
        <dgm:presLayoutVars>
          <dgm:bulletEnabled val="1"/>
        </dgm:presLayoutVars>
      </dgm:prSet>
      <dgm:spPr/>
    </dgm:pt>
    <dgm:pt modelId="{1DF90D47-ECEE-4B2D-B102-F88C179410FE}" type="pres">
      <dgm:prSet presAssocID="{1249553A-B5D1-4364-8A42-57C0963C4AFB}" presName="Name13" presStyleLbl="parChTrans1D2" presStyleIdx="5" presStyleCnt="6"/>
      <dgm:spPr/>
    </dgm:pt>
    <dgm:pt modelId="{EF7073DC-0AEF-48C5-9187-5D6C8BAD4F10}" type="pres">
      <dgm:prSet presAssocID="{2D81489A-E6FF-45B5-A17E-458279D4A3A1}" presName="childText" presStyleLbl="bgAcc1" presStyleIdx="5" presStyleCnt="6">
        <dgm:presLayoutVars>
          <dgm:bulletEnabled val="1"/>
        </dgm:presLayoutVars>
      </dgm:prSet>
      <dgm:spPr/>
    </dgm:pt>
  </dgm:ptLst>
  <dgm:cxnLst>
    <dgm:cxn modelId="{6A328B01-B270-4994-9F49-796E84C5670E}" srcId="{C8C285BA-5053-43C9-A4A9-286A89590E33}" destId="{25F14FA4-15EA-45D6-9D05-57754FFB3367}" srcOrd="0" destOrd="0" parTransId="{3BB9C14C-44DD-4177-B934-E43DC8C55D1A}" sibTransId="{74CFC94D-7653-4BE3-9212-7B8EE9CBAB37}"/>
    <dgm:cxn modelId="{73B28B04-CC97-4157-BCC4-4A5644F1E90D}" srcId="{7B0ECCEC-BACC-4F40-A932-80AC9E84D412}" destId="{A48E0921-5F19-4FFC-BDE3-3E99AEE02042}" srcOrd="0" destOrd="0" parTransId="{043EE55D-7925-40DD-A41F-CA9642E4E8F3}" sibTransId="{66E8D0DF-2811-4617-A97F-B5E918D389E7}"/>
    <dgm:cxn modelId="{2C6F3E0D-0D91-4F59-AC9B-A824CC9E1036}" type="presOf" srcId="{2D81489A-E6FF-45B5-A17E-458279D4A3A1}" destId="{EF7073DC-0AEF-48C5-9187-5D6C8BAD4F10}" srcOrd="0" destOrd="0" presId="urn:microsoft.com/office/officeart/2005/8/layout/hierarchy3"/>
    <dgm:cxn modelId="{3B6B0112-76D1-4984-8626-051B79236065}" type="presOf" srcId="{495E6395-16EB-42BB-ADCA-6C79B35CBB85}" destId="{8C22D9A3-D9A5-43D8-94FC-91D2B8375D19}" srcOrd="0" destOrd="0" presId="urn:microsoft.com/office/officeart/2005/8/layout/hierarchy3"/>
    <dgm:cxn modelId="{2F557428-5E70-406C-AABF-7B080D4AB06C}" type="presOf" srcId="{A48E0921-5F19-4FFC-BDE3-3E99AEE02042}" destId="{9712BA36-620E-4B1D-B726-13C4E9B25D25}" srcOrd="0" destOrd="0" presId="urn:microsoft.com/office/officeart/2005/8/layout/hierarchy3"/>
    <dgm:cxn modelId="{ADD9962A-1642-44F8-ADB7-A2648687A6C7}" type="presOf" srcId="{BE00EACB-CFB9-48E2-A244-BCC9E1C33C03}" destId="{D5AF722B-0B51-4B44-AE83-BEEC7A8BEC2C}" srcOrd="0" destOrd="0" presId="urn:microsoft.com/office/officeart/2005/8/layout/hierarchy3"/>
    <dgm:cxn modelId="{E1C3B22D-505A-4ECC-AC3A-F0AFFC5EB2EA}" type="presOf" srcId="{C8C285BA-5053-43C9-A4A9-286A89590E33}" destId="{BE031CC2-02C7-47DB-876D-0F41A7024B2B}" srcOrd="0" destOrd="0" presId="urn:microsoft.com/office/officeart/2005/8/layout/hierarchy3"/>
    <dgm:cxn modelId="{413A9C31-15EE-4D53-9588-7F8AA7EFBE4A}" type="presOf" srcId="{B5837D61-74BE-438E-8465-D1D6791A3522}" destId="{24C0299E-A548-442D-AA1D-D595D8352C54}" srcOrd="1" destOrd="0" presId="urn:microsoft.com/office/officeart/2005/8/layout/hierarchy3"/>
    <dgm:cxn modelId="{479AAD32-7B8F-41DD-8B52-92CED5882794}" srcId="{B5837D61-74BE-438E-8465-D1D6791A3522}" destId="{C76AAB54-479D-4B66-BA74-83BFDB4A8CB1}" srcOrd="0" destOrd="0" parTransId="{2FBE47C3-7A5F-41B6-9A47-1D4A041F56D3}" sibTransId="{498B3086-7865-4865-B8A1-38804F943A77}"/>
    <dgm:cxn modelId="{D61FF961-558E-42A2-9DFE-37A65F90FCFE}" type="presOf" srcId="{2FBE47C3-7A5F-41B6-9A47-1D4A041F56D3}" destId="{C128BE98-A60B-49EF-A039-021BEABA389E}" srcOrd="0" destOrd="0" presId="urn:microsoft.com/office/officeart/2005/8/layout/hierarchy3"/>
    <dgm:cxn modelId="{2D4A4965-1DEC-41C9-B42F-A5D31CC394DB}" type="presOf" srcId="{69A29966-AFEB-4196-A264-B95B202C6AA4}" destId="{D2FC4728-FD0C-4600-859A-97B974A9ACD2}" srcOrd="0" destOrd="0" presId="urn:microsoft.com/office/officeart/2005/8/layout/hierarchy3"/>
    <dgm:cxn modelId="{999FB06C-6440-465C-89B8-0F4F5B001E3F}" srcId="{C8C285BA-5053-43C9-A4A9-286A89590E33}" destId="{B5837D61-74BE-438E-8465-D1D6791A3522}" srcOrd="1" destOrd="0" parTransId="{AF532A92-ADFF-43CB-92F2-43A5351D2422}" sibTransId="{B3F7B847-0419-4B3D-BCE4-06E78750CABE}"/>
    <dgm:cxn modelId="{2E40FD7C-BE89-4E91-970F-C51734F6F5C8}" type="presOf" srcId="{41BFA8B8-2931-4C5B-A07B-6F58173FDE9C}" destId="{5F4ADBFC-0C79-4E92-AE4D-3AB03FC6434E}" srcOrd="1" destOrd="0" presId="urn:microsoft.com/office/officeart/2005/8/layout/hierarchy3"/>
    <dgm:cxn modelId="{992BCE8D-096C-421A-809C-807B03C81CA1}" srcId="{7B0ECCEC-BACC-4F40-A932-80AC9E84D412}" destId="{2D81489A-E6FF-45B5-A17E-458279D4A3A1}" srcOrd="1" destOrd="0" parTransId="{1249553A-B5D1-4364-8A42-57C0963C4AFB}" sibTransId="{120B805A-D44A-48B9-8E16-A9F1DB924837}"/>
    <dgm:cxn modelId="{F0D61295-28F2-4A1F-923A-BF4E0F1815E0}" srcId="{41BFA8B8-2931-4C5B-A07B-6F58173FDE9C}" destId="{BE00EACB-CFB9-48E2-A244-BCC9E1C33C03}" srcOrd="0" destOrd="0" parTransId="{3219AEA0-7DC3-4013-BEBC-45C69A841015}" sibTransId="{87B6C437-C67B-4073-A500-6C718D36DDC6}"/>
    <dgm:cxn modelId="{A0913895-6355-4259-9E89-FBAF93539F5F}" srcId="{41BFA8B8-2931-4C5B-A07B-6F58173FDE9C}" destId="{AC267D02-8E45-45B4-B822-42254C09419C}" srcOrd="1" destOrd="0" parTransId="{69A29966-AFEB-4196-A264-B95B202C6AA4}" sibTransId="{627F719C-487C-459A-9C9C-321497643142}"/>
    <dgm:cxn modelId="{2C9F1F9B-3725-4876-A2DA-ACEC84A4AC7F}" type="presOf" srcId="{7B0ECCEC-BACC-4F40-A932-80AC9E84D412}" destId="{9CB08FB2-9EB1-4907-92A7-3146F8B5F868}" srcOrd="0" destOrd="0" presId="urn:microsoft.com/office/officeart/2005/8/layout/hierarchy3"/>
    <dgm:cxn modelId="{0210C3A4-DA6F-4E98-9FB8-C3CDBEF39ACD}" type="presOf" srcId="{7B0ECCEC-BACC-4F40-A932-80AC9E84D412}" destId="{DDDD0EE2-5588-4DAF-9FC6-1EC66AFD67FA}" srcOrd="1" destOrd="0" presId="urn:microsoft.com/office/officeart/2005/8/layout/hierarchy3"/>
    <dgm:cxn modelId="{137C1FAF-2B3A-42AB-9F3F-463DA0CEA008}" srcId="{C8C285BA-5053-43C9-A4A9-286A89590E33}" destId="{41BFA8B8-2931-4C5B-A07B-6F58173FDE9C}" srcOrd="2" destOrd="0" parTransId="{6B534E86-AC31-4F46-BC19-44859424CCA6}" sibTransId="{8ED87463-209B-428E-9DD3-2AD09CA3084F}"/>
    <dgm:cxn modelId="{7C56C2C9-E796-4C31-A238-CFED3AC9D25A}" srcId="{B5837D61-74BE-438E-8465-D1D6791A3522}" destId="{73EBD14C-385B-48C5-BA22-31B5C03DB2BE}" srcOrd="1" destOrd="0" parTransId="{495E6395-16EB-42BB-ADCA-6C79B35CBB85}" sibTransId="{29785F12-896A-4BFF-BAA8-012B246C7B2C}"/>
    <dgm:cxn modelId="{860A0ACA-2EFE-48C6-91EF-8E5F2BED3F69}" srcId="{C8C285BA-5053-43C9-A4A9-286A89590E33}" destId="{7B0ECCEC-BACC-4F40-A932-80AC9E84D412}" srcOrd="3" destOrd="0" parTransId="{1892FDE3-6A88-4684-93CD-906DFB2B5A40}" sibTransId="{5FC0EB0F-5FCF-444D-8DA8-6F24C3AD7DE7}"/>
    <dgm:cxn modelId="{5D403ECA-0AEF-468D-8A76-6CF61AE7F7E6}" type="presOf" srcId="{3219AEA0-7DC3-4013-BEBC-45C69A841015}" destId="{AD53D233-FED7-41DA-84FE-252F1CA11BE0}" srcOrd="0" destOrd="0" presId="urn:microsoft.com/office/officeart/2005/8/layout/hierarchy3"/>
    <dgm:cxn modelId="{DE8283CB-5793-492A-9073-FCD36C5F7737}" type="presOf" srcId="{B5837D61-74BE-438E-8465-D1D6791A3522}" destId="{46096054-FD5F-4B82-885D-6B01EF2D3EF8}" srcOrd="0" destOrd="0" presId="urn:microsoft.com/office/officeart/2005/8/layout/hierarchy3"/>
    <dgm:cxn modelId="{BA5A76D5-1839-4494-9F77-6F982877FC87}" type="presOf" srcId="{1249553A-B5D1-4364-8A42-57C0963C4AFB}" destId="{1DF90D47-ECEE-4B2D-B102-F88C179410FE}" srcOrd="0" destOrd="0" presId="urn:microsoft.com/office/officeart/2005/8/layout/hierarchy3"/>
    <dgm:cxn modelId="{BB5F35D9-5F76-4A5F-959A-F5828860C231}" type="presOf" srcId="{25F14FA4-15EA-45D6-9D05-57754FFB3367}" destId="{5D2B2FBF-C128-48E7-88AE-77D35E4497AE}" srcOrd="1" destOrd="0" presId="urn:microsoft.com/office/officeart/2005/8/layout/hierarchy3"/>
    <dgm:cxn modelId="{8C1611DB-D74A-48D3-9072-A48257D292A5}" type="presOf" srcId="{043EE55D-7925-40DD-A41F-CA9642E4E8F3}" destId="{F39F816A-79B7-451E-9FC0-62CAD1217206}" srcOrd="0" destOrd="0" presId="urn:microsoft.com/office/officeart/2005/8/layout/hierarchy3"/>
    <dgm:cxn modelId="{35317BE4-9651-4990-83F4-62838BB0CD3D}" type="presOf" srcId="{41BFA8B8-2931-4C5B-A07B-6F58173FDE9C}" destId="{CB45D080-D50B-4222-B3C8-96882184F643}" srcOrd="0" destOrd="0" presId="urn:microsoft.com/office/officeart/2005/8/layout/hierarchy3"/>
    <dgm:cxn modelId="{268DA7E5-8FC8-420A-A053-A2C0509ACDAD}" type="presOf" srcId="{73EBD14C-385B-48C5-BA22-31B5C03DB2BE}" destId="{7C4D036B-B1DE-4817-94F4-A3D6E830ADFE}" srcOrd="0" destOrd="0" presId="urn:microsoft.com/office/officeart/2005/8/layout/hierarchy3"/>
    <dgm:cxn modelId="{7D37D4F8-0227-462B-892C-DAB022501922}" type="presOf" srcId="{AC267D02-8E45-45B4-B822-42254C09419C}" destId="{B688F6BA-BA7F-4247-85CF-5F0F4A5D8A58}" srcOrd="0" destOrd="0" presId="urn:microsoft.com/office/officeart/2005/8/layout/hierarchy3"/>
    <dgm:cxn modelId="{88D21BFC-8DA0-43E7-8666-4B87EA42757A}" type="presOf" srcId="{C76AAB54-479D-4B66-BA74-83BFDB4A8CB1}" destId="{FE601EA4-A6AA-48EC-8F6F-60556BB34DA2}" srcOrd="0" destOrd="0" presId="urn:microsoft.com/office/officeart/2005/8/layout/hierarchy3"/>
    <dgm:cxn modelId="{C2C373FF-8D0A-4448-86BE-EE7781177B4D}" type="presOf" srcId="{25F14FA4-15EA-45D6-9D05-57754FFB3367}" destId="{E3E60FB2-7434-4FDC-B23B-FADD55381E68}" srcOrd="0" destOrd="0" presId="urn:microsoft.com/office/officeart/2005/8/layout/hierarchy3"/>
    <dgm:cxn modelId="{61259F2F-F691-4FFA-8AF6-7125112C29AA}" type="presParOf" srcId="{BE031CC2-02C7-47DB-876D-0F41A7024B2B}" destId="{7BEFE609-58B4-477E-8894-CC4371E617EF}" srcOrd="0" destOrd="0" presId="urn:microsoft.com/office/officeart/2005/8/layout/hierarchy3"/>
    <dgm:cxn modelId="{9F04942B-BE7C-4B79-AA04-9D914FB5562B}" type="presParOf" srcId="{7BEFE609-58B4-477E-8894-CC4371E617EF}" destId="{BDC0B922-877E-445F-8DC7-482D90EB2BBB}" srcOrd="0" destOrd="0" presId="urn:microsoft.com/office/officeart/2005/8/layout/hierarchy3"/>
    <dgm:cxn modelId="{EBE08AC0-8B86-45EC-BA8F-34E0B559A6C0}" type="presParOf" srcId="{BDC0B922-877E-445F-8DC7-482D90EB2BBB}" destId="{E3E60FB2-7434-4FDC-B23B-FADD55381E68}" srcOrd="0" destOrd="0" presId="urn:microsoft.com/office/officeart/2005/8/layout/hierarchy3"/>
    <dgm:cxn modelId="{7D44BA19-160A-4FF0-8B89-C3BF6C3C7405}" type="presParOf" srcId="{BDC0B922-877E-445F-8DC7-482D90EB2BBB}" destId="{5D2B2FBF-C128-48E7-88AE-77D35E4497AE}" srcOrd="1" destOrd="0" presId="urn:microsoft.com/office/officeart/2005/8/layout/hierarchy3"/>
    <dgm:cxn modelId="{45885630-2C81-4D8A-8506-96547BF27C26}" type="presParOf" srcId="{7BEFE609-58B4-477E-8894-CC4371E617EF}" destId="{973E622E-0B68-4ECE-B9CD-1EE8199ACB41}" srcOrd="1" destOrd="0" presId="urn:microsoft.com/office/officeart/2005/8/layout/hierarchy3"/>
    <dgm:cxn modelId="{14F90547-013D-456B-92A8-F72C359A184F}" type="presParOf" srcId="{BE031CC2-02C7-47DB-876D-0F41A7024B2B}" destId="{4E5B435D-1108-4112-99C1-E3BE7EAA429D}" srcOrd="1" destOrd="0" presId="urn:microsoft.com/office/officeart/2005/8/layout/hierarchy3"/>
    <dgm:cxn modelId="{ACD50829-66BB-47B2-B0C0-BCC26E04EDD5}" type="presParOf" srcId="{4E5B435D-1108-4112-99C1-E3BE7EAA429D}" destId="{DBD6FC62-7D62-4376-96C3-7C836CE6CBF4}" srcOrd="0" destOrd="0" presId="urn:microsoft.com/office/officeart/2005/8/layout/hierarchy3"/>
    <dgm:cxn modelId="{869AAC3A-5213-47D0-9482-0B8A8E442642}" type="presParOf" srcId="{DBD6FC62-7D62-4376-96C3-7C836CE6CBF4}" destId="{46096054-FD5F-4B82-885D-6B01EF2D3EF8}" srcOrd="0" destOrd="0" presId="urn:microsoft.com/office/officeart/2005/8/layout/hierarchy3"/>
    <dgm:cxn modelId="{B30BEC72-1FC1-4AC9-880E-7A9AE69BAF55}" type="presParOf" srcId="{DBD6FC62-7D62-4376-96C3-7C836CE6CBF4}" destId="{24C0299E-A548-442D-AA1D-D595D8352C54}" srcOrd="1" destOrd="0" presId="urn:microsoft.com/office/officeart/2005/8/layout/hierarchy3"/>
    <dgm:cxn modelId="{22F8E42C-62D5-4ADA-AC78-FD83B52811AB}" type="presParOf" srcId="{4E5B435D-1108-4112-99C1-E3BE7EAA429D}" destId="{FA8D5B81-A517-46FF-95E6-3E8D586BEC49}" srcOrd="1" destOrd="0" presId="urn:microsoft.com/office/officeart/2005/8/layout/hierarchy3"/>
    <dgm:cxn modelId="{D11C5984-B29D-494C-9664-9E6868C28DDE}" type="presParOf" srcId="{FA8D5B81-A517-46FF-95E6-3E8D586BEC49}" destId="{C128BE98-A60B-49EF-A039-021BEABA389E}" srcOrd="0" destOrd="0" presId="urn:microsoft.com/office/officeart/2005/8/layout/hierarchy3"/>
    <dgm:cxn modelId="{C2EDCAF8-34CB-4BA5-BBC7-927BB189F872}" type="presParOf" srcId="{FA8D5B81-A517-46FF-95E6-3E8D586BEC49}" destId="{FE601EA4-A6AA-48EC-8F6F-60556BB34DA2}" srcOrd="1" destOrd="0" presId="urn:microsoft.com/office/officeart/2005/8/layout/hierarchy3"/>
    <dgm:cxn modelId="{3CB9CE2B-EE60-4662-8442-1DE84CC2EA61}" type="presParOf" srcId="{FA8D5B81-A517-46FF-95E6-3E8D586BEC49}" destId="{8C22D9A3-D9A5-43D8-94FC-91D2B8375D19}" srcOrd="2" destOrd="0" presId="urn:microsoft.com/office/officeart/2005/8/layout/hierarchy3"/>
    <dgm:cxn modelId="{2DA0CFCA-DB31-4559-A91A-04C196138766}" type="presParOf" srcId="{FA8D5B81-A517-46FF-95E6-3E8D586BEC49}" destId="{7C4D036B-B1DE-4817-94F4-A3D6E830ADFE}" srcOrd="3" destOrd="0" presId="urn:microsoft.com/office/officeart/2005/8/layout/hierarchy3"/>
    <dgm:cxn modelId="{3536CA88-4F34-4764-8E8F-DDAA3BDA10B8}" type="presParOf" srcId="{BE031CC2-02C7-47DB-876D-0F41A7024B2B}" destId="{A3F4E25C-5241-46FF-9D5A-FB6B9A3E0130}" srcOrd="2" destOrd="0" presId="urn:microsoft.com/office/officeart/2005/8/layout/hierarchy3"/>
    <dgm:cxn modelId="{9F82EB39-895B-46F2-B2A6-486489AB3936}" type="presParOf" srcId="{A3F4E25C-5241-46FF-9D5A-FB6B9A3E0130}" destId="{7E159E1B-4446-4FB6-9753-ECA0FB03F93D}" srcOrd="0" destOrd="0" presId="urn:microsoft.com/office/officeart/2005/8/layout/hierarchy3"/>
    <dgm:cxn modelId="{600141DF-45FE-4956-B85A-62CB7CEDB771}" type="presParOf" srcId="{7E159E1B-4446-4FB6-9753-ECA0FB03F93D}" destId="{CB45D080-D50B-4222-B3C8-96882184F643}" srcOrd="0" destOrd="0" presId="urn:microsoft.com/office/officeart/2005/8/layout/hierarchy3"/>
    <dgm:cxn modelId="{AF5525D4-969A-4A2E-AD4F-82B52981E177}" type="presParOf" srcId="{7E159E1B-4446-4FB6-9753-ECA0FB03F93D}" destId="{5F4ADBFC-0C79-4E92-AE4D-3AB03FC6434E}" srcOrd="1" destOrd="0" presId="urn:microsoft.com/office/officeart/2005/8/layout/hierarchy3"/>
    <dgm:cxn modelId="{73609100-52F8-4D05-9B60-577E2649E51E}" type="presParOf" srcId="{A3F4E25C-5241-46FF-9D5A-FB6B9A3E0130}" destId="{BCC1061C-6668-4616-BCC1-D6B543BF002E}" srcOrd="1" destOrd="0" presId="urn:microsoft.com/office/officeart/2005/8/layout/hierarchy3"/>
    <dgm:cxn modelId="{A8671583-3EAA-4DBC-A52F-1126C476ED0E}" type="presParOf" srcId="{BCC1061C-6668-4616-BCC1-D6B543BF002E}" destId="{AD53D233-FED7-41DA-84FE-252F1CA11BE0}" srcOrd="0" destOrd="0" presId="urn:microsoft.com/office/officeart/2005/8/layout/hierarchy3"/>
    <dgm:cxn modelId="{844DDF7A-FB79-4948-AD8D-546F09CCECFC}" type="presParOf" srcId="{BCC1061C-6668-4616-BCC1-D6B543BF002E}" destId="{D5AF722B-0B51-4B44-AE83-BEEC7A8BEC2C}" srcOrd="1" destOrd="0" presId="urn:microsoft.com/office/officeart/2005/8/layout/hierarchy3"/>
    <dgm:cxn modelId="{15FE51E2-47C2-4757-88CF-9D1D32338380}" type="presParOf" srcId="{BCC1061C-6668-4616-BCC1-D6B543BF002E}" destId="{D2FC4728-FD0C-4600-859A-97B974A9ACD2}" srcOrd="2" destOrd="0" presId="urn:microsoft.com/office/officeart/2005/8/layout/hierarchy3"/>
    <dgm:cxn modelId="{C7A5A64A-018B-49F5-A88F-DC39E909EB31}" type="presParOf" srcId="{BCC1061C-6668-4616-BCC1-D6B543BF002E}" destId="{B688F6BA-BA7F-4247-85CF-5F0F4A5D8A58}" srcOrd="3" destOrd="0" presId="urn:microsoft.com/office/officeart/2005/8/layout/hierarchy3"/>
    <dgm:cxn modelId="{F2AD1905-AE75-44F2-B91A-B24192C0249B}" type="presParOf" srcId="{BE031CC2-02C7-47DB-876D-0F41A7024B2B}" destId="{5FCACBD1-13FF-496F-AA11-0A44ABE38219}" srcOrd="3" destOrd="0" presId="urn:microsoft.com/office/officeart/2005/8/layout/hierarchy3"/>
    <dgm:cxn modelId="{B36745E1-294B-4AC5-8A82-46E723DA1018}" type="presParOf" srcId="{5FCACBD1-13FF-496F-AA11-0A44ABE38219}" destId="{A4F68079-4ACB-4346-B4FA-D234695A17B4}" srcOrd="0" destOrd="0" presId="urn:microsoft.com/office/officeart/2005/8/layout/hierarchy3"/>
    <dgm:cxn modelId="{B6292653-BD04-46FE-B551-A2B62D9940C5}" type="presParOf" srcId="{A4F68079-4ACB-4346-B4FA-D234695A17B4}" destId="{9CB08FB2-9EB1-4907-92A7-3146F8B5F868}" srcOrd="0" destOrd="0" presId="urn:microsoft.com/office/officeart/2005/8/layout/hierarchy3"/>
    <dgm:cxn modelId="{D4D21C80-24E2-406E-B62E-9693877DB7C0}" type="presParOf" srcId="{A4F68079-4ACB-4346-B4FA-D234695A17B4}" destId="{DDDD0EE2-5588-4DAF-9FC6-1EC66AFD67FA}" srcOrd="1" destOrd="0" presId="urn:microsoft.com/office/officeart/2005/8/layout/hierarchy3"/>
    <dgm:cxn modelId="{3AFCDB5B-5266-4CF3-94B7-64589838AF93}" type="presParOf" srcId="{5FCACBD1-13FF-496F-AA11-0A44ABE38219}" destId="{69588B17-E5C8-4DE4-8B59-37F7EDD9B3DF}" srcOrd="1" destOrd="0" presId="urn:microsoft.com/office/officeart/2005/8/layout/hierarchy3"/>
    <dgm:cxn modelId="{F0EFCB2C-C3BF-4509-8DF0-F622001666A3}" type="presParOf" srcId="{69588B17-E5C8-4DE4-8B59-37F7EDD9B3DF}" destId="{F39F816A-79B7-451E-9FC0-62CAD1217206}" srcOrd="0" destOrd="0" presId="urn:microsoft.com/office/officeart/2005/8/layout/hierarchy3"/>
    <dgm:cxn modelId="{7082C463-0D1E-4394-AFAC-12056745BC47}" type="presParOf" srcId="{69588B17-E5C8-4DE4-8B59-37F7EDD9B3DF}" destId="{9712BA36-620E-4B1D-B726-13C4E9B25D25}" srcOrd="1" destOrd="0" presId="urn:microsoft.com/office/officeart/2005/8/layout/hierarchy3"/>
    <dgm:cxn modelId="{8FDB6DA4-19E6-4FB3-9DB1-B52521B790CF}" type="presParOf" srcId="{69588B17-E5C8-4DE4-8B59-37F7EDD9B3DF}" destId="{1DF90D47-ECEE-4B2D-B102-F88C179410FE}" srcOrd="2" destOrd="0" presId="urn:microsoft.com/office/officeart/2005/8/layout/hierarchy3"/>
    <dgm:cxn modelId="{1D5DC950-0D5B-4446-9137-8705A39E59B6}" type="presParOf" srcId="{69588B17-E5C8-4DE4-8B59-37F7EDD9B3DF}" destId="{EF7073DC-0AEF-48C5-9187-5D6C8BAD4F1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65629D-6E24-4BCD-BC56-B698E256427C}"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B82AA702-24AD-4D80-ADA7-4BAF0430BFCF}">
      <dgm:prSet/>
      <dgm:spPr/>
      <dgm:t>
        <a:bodyPr/>
        <a:lstStyle/>
        <a:p>
          <a:pPr>
            <a:lnSpc>
              <a:spcPct val="100000"/>
            </a:lnSpc>
          </a:pPr>
          <a:r>
            <a:rPr lang="en-NZ">
              <a:latin typeface="Arial" panose="020B0604020202020204"/>
            </a:rPr>
            <a:t>The use of Salesforce</a:t>
          </a:r>
          <a:r>
            <a:rPr lang="en-NZ"/>
            <a:t> for school-led projects has </a:t>
          </a:r>
          <a:r>
            <a:rPr lang="en-NZ">
              <a:latin typeface="Arial" panose="020B0604020202020204"/>
            </a:rPr>
            <a:t>been</a:t>
          </a:r>
          <a:r>
            <a:rPr lang="en-NZ"/>
            <a:t> paused due to feedback from schools and project managers</a:t>
          </a:r>
          <a:r>
            <a:rPr lang="en-NZ">
              <a:latin typeface="Arial" panose="020B0604020202020204"/>
            </a:rPr>
            <a:t>.</a:t>
          </a:r>
          <a:endParaRPr lang="en-US"/>
        </a:p>
      </dgm:t>
    </dgm:pt>
    <dgm:pt modelId="{27835E8C-A21D-4E5D-B59C-990FBE38096B}" type="parTrans" cxnId="{9DEBFE61-4355-4F06-A635-4BD0F2EAB813}">
      <dgm:prSet/>
      <dgm:spPr/>
      <dgm:t>
        <a:bodyPr/>
        <a:lstStyle/>
        <a:p>
          <a:endParaRPr lang="en-US"/>
        </a:p>
      </dgm:t>
    </dgm:pt>
    <dgm:pt modelId="{ACD5499C-67FC-4B99-A55A-B2418A62B587}" type="sibTrans" cxnId="{9DEBFE61-4355-4F06-A635-4BD0F2EAB813}">
      <dgm:prSet/>
      <dgm:spPr/>
      <dgm:t>
        <a:bodyPr/>
        <a:lstStyle/>
        <a:p>
          <a:endParaRPr lang="en-US"/>
        </a:p>
      </dgm:t>
    </dgm:pt>
    <dgm:pt modelId="{67CFD698-3964-45B5-A0AA-14C35E3E7F6D}">
      <dgm:prSet/>
      <dgm:spPr/>
      <dgm:t>
        <a:bodyPr/>
        <a:lstStyle/>
        <a:p>
          <a:pPr>
            <a:lnSpc>
              <a:spcPct val="100000"/>
            </a:lnSpc>
          </a:pPr>
          <a:r>
            <a:rPr lang="en-NZ"/>
            <a:t>School-led opening and closing documentation is now completed using the templates on the website as per the previous process. </a:t>
          </a:r>
          <a:r>
            <a:rPr lang="en-US">
              <a:hlinkClick xmlns:r="http://schemas.openxmlformats.org/officeDocument/2006/relationships" r:id="rId1">
                <a:extLst>
                  <a:ext uri="{A12FA001-AC4F-418D-AE19-62706E023703}">
                    <ahyp:hlinkClr xmlns:ahyp="http://schemas.microsoft.com/office/drawing/2018/hyperlinkcolor" val="tx"/>
                  </a:ext>
                </a:extLst>
              </a:hlinkClick>
            </a:rPr>
            <a:t>Project management forms – Education in New Zealand</a:t>
          </a:r>
        </a:p>
      </dgm:t>
    </dgm:pt>
    <dgm:pt modelId="{737401A5-3EDD-4956-BB72-8554DB30AE61}" type="parTrans" cxnId="{6E789427-87C2-4605-ADAF-02D1A707DEC0}">
      <dgm:prSet/>
      <dgm:spPr/>
      <dgm:t>
        <a:bodyPr/>
        <a:lstStyle/>
        <a:p>
          <a:endParaRPr lang="en-US"/>
        </a:p>
      </dgm:t>
    </dgm:pt>
    <dgm:pt modelId="{18FF1E0F-321D-403A-9250-5B8E2738BF20}" type="sibTrans" cxnId="{6E789427-87C2-4605-ADAF-02D1A707DEC0}">
      <dgm:prSet/>
      <dgm:spPr/>
      <dgm:t>
        <a:bodyPr/>
        <a:lstStyle/>
        <a:p>
          <a:endParaRPr lang="en-US"/>
        </a:p>
      </dgm:t>
    </dgm:pt>
    <dgm:pt modelId="{26C22E8E-29D6-4AEE-929F-3D2E60D4EDFE}">
      <dgm:prSet/>
      <dgm:spPr/>
      <dgm:t>
        <a:bodyPr/>
        <a:lstStyle/>
        <a:p>
          <a:pPr>
            <a:lnSpc>
              <a:spcPct val="100000"/>
            </a:lnSpc>
          </a:pPr>
          <a:r>
            <a:rPr lang="en-NZ"/>
            <a:t>Email completed forms to</a:t>
          </a:r>
          <a:r>
            <a:rPr lang="en-NZ">
              <a:latin typeface="Arial" panose="020B0604020202020204"/>
            </a:rPr>
            <a:t> the</a:t>
          </a:r>
          <a:r>
            <a:rPr lang="en-NZ"/>
            <a:t> regional shared mailbox. Your project manager will </a:t>
          </a:r>
          <a:r>
            <a:rPr lang="en-NZ">
              <a:latin typeface="Arial" panose="020B0604020202020204"/>
            </a:rPr>
            <a:t>know how</a:t>
          </a:r>
          <a:r>
            <a:rPr lang="en-NZ"/>
            <a:t> to complete project forms</a:t>
          </a:r>
          <a:r>
            <a:rPr lang="en-NZ">
              <a:latin typeface="Arial" panose="020B0604020202020204"/>
            </a:rPr>
            <a:t>.</a:t>
          </a:r>
          <a:endParaRPr lang="en-US"/>
        </a:p>
      </dgm:t>
    </dgm:pt>
    <dgm:pt modelId="{CB3D2E5A-30F6-4ECA-9265-091DAA3BD643}" type="parTrans" cxnId="{828D32FA-79D2-4240-94E8-B7A3B77884D2}">
      <dgm:prSet/>
      <dgm:spPr/>
      <dgm:t>
        <a:bodyPr/>
        <a:lstStyle/>
        <a:p>
          <a:endParaRPr lang="en-US"/>
        </a:p>
      </dgm:t>
    </dgm:pt>
    <dgm:pt modelId="{03BB7088-9B48-4166-B288-48B137B1D203}" type="sibTrans" cxnId="{828D32FA-79D2-4240-94E8-B7A3B77884D2}">
      <dgm:prSet/>
      <dgm:spPr/>
      <dgm:t>
        <a:bodyPr/>
        <a:lstStyle/>
        <a:p>
          <a:endParaRPr lang="en-US"/>
        </a:p>
      </dgm:t>
    </dgm:pt>
    <dgm:pt modelId="{4492E834-3507-4F71-B522-8BA7716FEF86}">
      <dgm:prSet custT="1"/>
      <dgm:spPr/>
      <dgm:t>
        <a:bodyPr/>
        <a:lstStyle/>
        <a:p>
          <a:pPr>
            <a:lnSpc>
              <a:spcPct val="100000"/>
            </a:lnSpc>
          </a:pPr>
          <a:r>
            <a:rPr lang="en-NZ" sz="1200"/>
            <a:t>Questions: Talk to your Property Advisor</a:t>
          </a:r>
          <a:r>
            <a:rPr lang="en-NZ" sz="1200">
              <a:latin typeface="Arial" panose="020B0604020202020204"/>
            </a:rPr>
            <a:t>,</a:t>
          </a:r>
          <a:r>
            <a:rPr lang="en-NZ" sz="1200"/>
            <a:t> or email </a:t>
          </a:r>
          <a:r>
            <a:rPr lang="en-US" sz="1200">
              <a:hlinkClick xmlns:r="http://schemas.openxmlformats.org/officeDocument/2006/relationships" r:id="rId2">
                <a:extLst>
                  <a:ext uri="{A12FA001-AC4F-418D-AE19-62706E023703}">
                    <ahyp:hlinkClr xmlns:ahyp="http://schemas.microsoft.com/office/drawing/2018/hyperlinkcolor" val="tx"/>
                  </a:ext>
                </a:extLst>
              </a:hlinkClick>
            </a:rPr>
            <a:t>PPMProject.Mailbox@education.govt.nz</a:t>
          </a:r>
        </a:p>
      </dgm:t>
    </dgm:pt>
    <dgm:pt modelId="{7281160A-F367-4555-A5F5-E16DFAEAF34C}" type="parTrans" cxnId="{3E178845-FE2B-4B69-9748-817FB0FE1658}">
      <dgm:prSet/>
      <dgm:spPr/>
      <dgm:t>
        <a:bodyPr/>
        <a:lstStyle/>
        <a:p>
          <a:endParaRPr lang="en-US"/>
        </a:p>
      </dgm:t>
    </dgm:pt>
    <dgm:pt modelId="{684D5803-46E0-410E-8434-9FE3EF9681EB}" type="sibTrans" cxnId="{3E178845-FE2B-4B69-9748-817FB0FE1658}">
      <dgm:prSet/>
      <dgm:spPr/>
      <dgm:t>
        <a:bodyPr/>
        <a:lstStyle/>
        <a:p>
          <a:endParaRPr lang="en-US"/>
        </a:p>
      </dgm:t>
    </dgm:pt>
    <dgm:pt modelId="{406F3EF8-8D14-4059-9DDC-786D11E4226A}">
      <dgm:prSet/>
      <dgm:spPr/>
      <dgm:t>
        <a:bodyPr/>
        <a:lstStyle/>
        <a:p>
          <a:pPr>
            <a:lnSpc>
              <a:spcPct val="100000"/>
            </a:lnSpc>
          </a:pPr>
          <a:r>
            <a:rPr lang="en-US"/>
            <a:t>When a project is approved by the </a:t>
          </a:r>
          <a:r>
            <a:rPr lang="en-US">
              <a:latin typeface="Arial" panose="020B0604020202020204"/>
            </a:rPr>
            <a:t>Ministry, up</a:t>
          </a:r>
          <a:r>
            <a:rPr lang="en-US"/>
            <a:t> to 90% of</a:t>
          </a:r>
          <a:r>
            <a:rPr lang="en-US">
              <a:latin typeface="Arial" panose="020B0604020202020204"/>
            </a:rPr>
            <a:t> the</a:t>
          </a:r>
          <a:r>
            <a:rPr lang="en-US"/>
            <a:t> project budget </a:t>
          </a:r>
          <a:r>
            <a:rPr lang="en-US">
              <a:latin typeface="Arial" panose="020B0604020202020204"/>
            </a:rPr>
            <a:t>is paid</a:t>
          </a:r>
          <a:r>
            <a:rPr lang="en-US"/>
            <a:t> to </a:t>
          </a:r>
          <a:r>
            <a:rPr lang="en-US">
              <a:latin typeface="Arial" panose="020B0604020202020204"/>
            </a:rPr>
            <a:t>the Board</a:t>
          </a:r>
          <a:endParaRPr lang="en-US"/>
        </a:p>
      </dgm:t>
    </dgm:pt>
    <dgm:pt modelId="{0A724730-F1B1-40F0-84BA-36F31F518466}" type="parTrans" cxnId="{B1420B5E-5081-4083-BE80-B6829F0E443F}">
      <dgm:prSet/>
      <dgm:spPr/>
      <dgm:t>
        <a:bodyPr/>
        <a:lstStyle/>
        <a:p>
          <a:endParaRPr lang="en-US"/>
        </a:p>
      </dgm:t>
    </dgm:pt>
    <dgm:pt modelId="{3888927F-C816-4F6E-A58A-D73FB8187CB3}" type="sibTrans" cxnId="{B1420B5E-5081-4083-BE80-B6829F0E443F}">
      <dgm:prSet/>
      <dgm:spPr/>
      <dgm:t>
        <a:bodyPr/>
        <a:lstStyle/>
        <a:p>
          <a:endParaRPr lang="en-US"/>
        </a:p>
      </dgm:t>
    </dgm:pt>
    <dgm:pt modelId="{35AC743F-82CD-4BCC-9A41-2587A2FBE1A0}">
      <dgm:prSet/>
      <dgm:spPr/>
      <dgm:t>
        <a:bodyPr/>
        <a:lstStyle/>
        <a:p>
          <a:pPr>
            <a:lnSpc>
              <a:spcPct val="100000"/>
            </a:lnSpc>
          </a:pPr>
          <a:r>
            <a:rPr lang="en-US"/>
            <a:t>Fees release process</a:t>
          </a:r>
          <a:r>
            <a:rPr lang="en-US">
              <a:latin typeface="Arial" panose="020B0604020202020204"/>
            </a:rPr>
            <a:t> is</a:t>
          </a:r>
          <a:r>
            <a:rPr lang="en-US"/>
            <a:t> unchanged (for projects over $100K)</a:t>
          </a:r>
        </a:p>
      </dgm:t>
    </dgm:pt>
    <dgm:pt modelId="{FECBD077-69ED-448C-BB57-5DD44737BECD}" type="parTrans" cxnId="{121E38A7-C03F-4A0A-AE82-EF904DA1D6AD}">
      <dgm:prSet/>
      <dgm:spPr/>
      <dgm:t>
        <a:bodyPr/>
        <a:lstStyle/>
        <a:p>
          <a:endParaRPr lang="en-US"/>
        </a:p>
      </dgm:t>
    </dgm:pt>
    <dgm:pt modelId="{1219DCDD-CF3A-4692-85AD-75C9C88E20BE}" type="sibTrans" cxnId="{121E38A7-C03F-4A0A-AE82-EF904DA1D6AD}">
      <dgm:prSet/>
      <dgm:spPr/>
      <dgm:t>
        <a:bodyPr/>
        <a:lstStyle/>
        <a:p>
          <a:endParaRPr lang="en-US"/>
        </a:p>
      </dgm:t>
    </dgm:pt>
    <dgm:pt modelId="{CE1FCA96-D6D1-4BD1-96BB-75F3B57A80F9}" type="pres">
      <dgm:prSet presAssocID="{7865629D-6E24-4BCD-BC56-B698E256427C}" presName="root" presStyleCnt="0">
        <dgm:presLayoutVars>
          <dgm:dir/>
          <dgm:resizeHandles val="exact"/>
        </dgm:presLayoutVars>
      </dgm:prSet>
      <dgm:spPr/>
    </dgm:pt>
    <dgm:pt modelId="{63D6FD69-3902-4EA0-A54B-02FB8BFC7081}" type="pres">
      <dgm:prSet presAssocID="{B82AA702-24AD-4D80-ADA7-4BAF0430BFCF}" presName="compNode" presStyleCnt="0"/>
      <dgm:spPr/>
    </dgm:pt>
    <dgm:pt modelId="{F3728550-6859-4FF8-AF53-8C5450D23141}" type="pres">
      <dgm:prSet presAssocID="{B82AA702-24AD-4D80-ADA7-4BAF0430BFCF}" presName="bgRect" presStyleLbl="bgShp" presStyleIdx="0" presStyleCnt="5" custLinFactNeighborX="-28"/>
      <dgm:spPr/>
    </dgm:pt>
    <dgm:pt modelId="{8C16D0B3-D425-4269-8E76-7F04572E340C}" type="pres">
      <dgm:prSet presAssocID="{B82AA702-24AD-4D80-ADA7-4BAF0430BFCF}"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63F93720-AF23-4C86-AF73-5B2A9B735BCA}" type="pres">
      <dgm:prSet presAssocID="{B82AA702-24AD-4D80-ADA7-4BAF0430BFCF}" presName="spaceRect" presStyleCnt="0"/>
      <dgm:spPr/>
    </dgm:pt>
    <dgm:pt modelId="{34C916BA-E593-4C6E-B3D9-44B7159569C2}" type="pres">
      <dgm:prSet presAssocID="{B82AA702-24AD-4D80-ADA7-4BAF0430BFCF}" presName="parTx" presStyleLbl="revTx" presStyleIdx="0" presStyleCnt="6">
        <dgm:presLayoutVars>
          <dgm:chMax val="0"/>
          <dgm:chPref val="0"/>
        </dgm:presLayoutVars>
      </dgm:prSet>
      <dgm:spPr/>
    </dgm:pt>
    <dgm:pt modelId="{90F59A27-B244-49EF-9986-63E42693C653}" type="pres">
      <dgm:prSet presAssocID="{ACD5499C-67FC-4B99-A55A-B2418A62B587}" presName="sibTrans" presStyleCnt="0"/>
      <dgm:spPr/>
    </dgm:pt>
    <dgm:pt modelId="{1B6A0D40-7EF0-4A71-854D-07E8296EDD64}" type="pres">
      <dgm:prSet presAssocID="{67CFD698-3964-45B5-A0AA-14C35E3E7F6D}" presName="compNode" presStyleCnt="0"/>
      <dgm:spPr/>
    </dgm:pt>
    <dgm:pt modelId="{C5E9FACC-1008-4E2A-BF0C-67102BCAE332}" type="pres">
      <dgm:prSet presAssocID="{67CFD698-3964-45B5-A0AA-14C35E3E7F6D}" presName="bgRect" presStyleLbl="bgShp" presStyleIdx="1" presStyleCnt="5"/>
      <dgm:spPr/>
    </dgm:pt>
    <dgm:pt modelId="{ADB3A769-0832-41B5-A1AE-4D4C2D3F0459}" type="pres">
      <dgm:prSet presAssocID="{67CFD698-3964-45B5-A0AA-14C35E3E7F6D}"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7859655D-197A-4FEF-81CB-AFB32C54E559}" type="pres">
      <dgm:prSet presAssocID="{67CFD698-3964-45B5-A0AA-14C35E3E7F6D}" presName="spaceRect" presStyleCnt="0"/>
      <dgm:spPr/>
    </dgm:pt>
    <dgm:pt modelId="{77A3CC95-2542-4BBF-8F50-E61CEF884E2B}" type="pres">
      <dgm:prSet presAssocID="{67CFD698-3964-45B5-A0AA-14C35E3E7F6D}" presName="parTx" presStyleLbl="revTx" presStyleIdx="1" presStyleCnt="6">
        <dgm:presLayoutVars>
          <dgm:chMax val="0"/>
          <dgm:chPref val="0"/>
        </dgm:presLayoutVars>
      </dgm:prSet>
      <dgm:spPr/>
    </dgm:pt>
    <dgm:pt modelId="{E03815FA-F066-4196-B376-4EB7E8095FCD}" type="pres">
      <dgm:prSet presAssocID="{18FF1E0F-321D-403A-9250-5B8E2738BF20}" presName="sibTrans" presStyleCnt="0"/>
      <dgm:spPr/>
    </dgm:pt>
    <dgm:pt modelId="{7349A3CA-0217-420E-BEC4-65D34C135431}" type="pres">
      <dgm:prSet presAssocID="{26C22E8E-29D6-4AEE-929F-3D2E60D4EDFE}" presName="compNode" presStyleCnt="0"/>
      <dgm:spPr/>
    </dgm:pt>
    <dgm:pt modelId="{02FC3BB0-3D92-4A12-B84F-CE65094E6353}" type="pres">
      <dgm:prSet presAssocID="{26C22E8E-29D6-4AEE-929F-3D2E60D4EDFE}" presName="bgRect" presStyleLbl="bgShp" presStyleIdx="2" presStyleCnt="5"/>
      <dgm:spPr/>
    </dgm:pt>
    <dgm:pt modelId="{AE19C0CE-B1CB-4DF7-B466-9EA39DE66875}" type="pres">
      <dgm:prSet presAssocID="{26C22E8E-29D6-4AEE-929F-3D2E60D4EDFE}"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ail"/>
        </a:ext>
      </dgm:extLst>
    </dgm:pt>
    <dgm:pt modelId="{DEC8B74F-5751-49B1-AB51-C58334F6BC15}" type="pres">
      <dgm:prSet presAssocID="{26C22E8E-29D6-4AEE-929F-3D2E60D4EDFE}" presName="spaceRect" presStyleCnt="0"/>
      <dgm:spPr/>
    </dgm:pt>
    <dgm:pt modelId="{165E3E4B-75E2-42A2-A0C7-A2C15A1C8BB9}" type="pres">
      <dgm:prSet presAssocID="{26C22E8E-29D6-4AEE-929F-3D2E60D4EDFE}" presName="parTx" presStyleLbl="revTx" presStyleIdx="2" presStyleCnt="6">
        <dgm:presLayoutVars>
          <dgm:chMax val="0"/>
          <dgm:chPref val="0"/>
        </dgm:presLayoutVars>
      </dgm:prSet>
      <dgm:spPr/>
    </dgm:pt>
    <dgm:pt modelId="{8713EB47-35C1-476D-8DFA-8937DBADD3F0}" type="pres">
      <dgm:prSet presAssocID="{26C22E8E-29D6-4AEE-929F-3D2E60D4EDFE}" presName="desTx" presStyleLbl="revTx" presStyleIdx="3" presStyleCnt="6" custScaleX="86018" custLinFactNeighborX="6098" custLinFactNeighborY="-1085">
        <dgm:presLayoutVars/>
      </dgm:prSet>
      <dgm:spPr/>
    </dgm:pt>
    <dgm:pt modelId="{04B08189-EBB1-4B8D-A494-0DAACC70ABE4}" type="pres">
      <dgm:prSet presAssocID="{03BB7088-9B48-4166-B288-48B137B1D203}" presName="sibTrans" presStyleCnt="0"/>
      <dgm:spPr/>
    </dgm:pt>
    <dgm:pt modelId="{1AEBE0DD-1723-4612-AE45-D67CACDFE804}" type="pres">
      <dgm:prSet presAssocID="{406F3EF8-8D14-4059-9DDC-786D11E4226A}" presName="compNode" presStyleCnt="0"/>
      <dgm:spPr/>
    </dgm:pt>
    <dgm:pt modelId="{91AF5DC5-EE90-4ACE-80B3-50BA951EEB19}" type="pres">
      <dgm:prSet presAssocID="{406F3EF8-8D14-4059-9DDC-786D11E4226A}" presName="bgRect" presStyleLbl="bgShp" presStyleIdx="3" presStyleCnt="5"/>
      <dgm:spPr/>
    </dgm:pt>
    <dgm:pt modelId="{82267461-FD2E-49BF-BA50-BD482B609F79}" type="pres">
      <dgm:prSet presAssocID="{406F3EF8-8D14-4059-9DDC-786D11E4226A}"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D6AAF199-4C4F-4E16-8AD2-817B216D2E9E}" type="pres">
      <dgm:prSet presAssocID="{406F3EF8-8D14-4059-9DDC-786D11E4226A}" presName="spaceRect" presStyleCnt="0"/>
      <dgm:spPr/>
    </dgm:pt>
    <dgm:pt modelId="{85BB511D-F4FE-4ED9-8F51-195DC7E42C96}" type="pres">
      <dgm:prSet presAssocID="{406F3EF8-8D14-4059-9DDC-786D11E4226A}" presName="parTx" presStyleLbl="revTx" presStyleIdx="4" presStyleCnt="6">
        <dgm:presLayoutVars>
          <dgm:chMax val="0"/>
          <dgm:chPref val="0"/>
        </dgm:presLayoutVars>
      </dgm:prSet>
      <dgm:spPr/>
    </dgm:pt>
    <dgm:pt modelId="{5353CA72-F48A-4C8A-A7BD-4D08454F42C4}" type="pres">
      <dgm:prSet presAssocID="{3888927F-C816-4F6E-A58A-D73FB8187CB3}" presName="sibTrans" presStyleCnt="0"/>
      <dgm:spPr/>
    </dgm:pt>
    <dgm:pt modelId="{F5515DF1-8766-4F75-8BE0-A0AA3BEF43C9}" type="pres">
      <dgm:prSet presAssocID="{35AC743F-82CD-4BCC-9A41-2587A2FBE1A0}" presName="compNode" presStyleCnt="0"/>
      <dgm:spPr/>
    </dgm:pt>
    <dgm:pt modelId="{FD99C0CD-ACBD-4F89-B7BB-F684FD86D4D1}" type="pres">
      <dgm:prSet presAssocID="{35AC743F-82CD-4BCC-9A41-2587A2FBE1A0}" presName="bgRect" presStyleLbl="bgShp" presStyleIdx="4" presStyleCnt="5"/>
      <dgm:spPr/>
    </dgm:pt>
    <dgm:pt modelId="{8934716E-28A3-493E-9605-BA5AE4F4719D}" type="pres">
      <dgm:prSet presAssocID="{35AC743F-82CD-4BCC-9A41-2587A2FBE1A0}"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6897DFA2-6D12-4B97-AF7F-9527DAE513C7}" type="pres">
      <dgm:prSet presAssocID="{35AC743F-82CD-4BCC-9A41-2587A2FBE1A0}" presName="spaceRect" presStyleCnt="0"/>
      <dgm:spPr/>
    </dgm:pt>
    <dgm:pt modelId="{DC8977B2-75AA-463D-B31B-EE50C721AFA6}" type="pres">
      <dgm:prSet presAssocID="{35AC743F-82CD-4BCC-9A41-2587A2FBE1A0}" presName="parTx" presStyleLbl="revTx" presStyleIdx="5" presStyleCnt="6">
        <dgm:presLayoutVars>
          <dgm:chMax val="0"/>
          <dgm:chPref val="0"/>
        </dgm:presLayoutVars>
      </dgm:prSet>
      <dgm:spPr/>
    </dgm:pt>
  </dgm:ptLst>
  <dgm:cxnLst>
    <dgm:cxn modelId="{4FDB0115-755A-49B6-8355-8666ECE46E14}" type="presOf" srcId="{35AC743F-82CD-4BCC-9A41-2587A2FBE1A0}" destId="{DC8977B2-75AA-463D-B31B-EE50C721AFA6}" srcOrd="0" destOrd="0" presId="urn:microsoft.com/office/officeart/2018/2/layout/IconVerticalSolidList"/>
    <dgm:cxn modelId="{889AFF19-DA2E-4D82-BA4C-F2144EA1B01F}" type="presOf" srcId="{B82AA702-24AD-4D80-ADA7-4BAF0430BFCF}" destId="{34C916BA-E593-4C6E-B3D9-44B7159569C2}" srcOrd="0" destOrd="0" presId="urn:microsoft.com/office/officeart/2018/2/layout/IconVerticalSolidList"/>
    <dgm:cxn modelId="{FA559E26-DB77-4B02-B3B0-D3CAFE43BE3A}" type="presOf" srcId="{7865629D-6E24-4BCD-BC56-B698E256427C}" destId="{CE1FCA96-D6D1-4BD1-96BB-75F3B57A80F9}" srcOrd="0" destOrd="0" presId="urn:microsoft.com/office/officeart/2018/2/layout/IconVerticalSolidList"/>
    <dgm:cxn modelId="{6E789427-87C2-4605-ADAF-02D1A707DEC0}" srcId="{7865629D-6E24-4BCD-BC56-B698E256427C}" destId="{67CFD698-3964-45B5-A0AA-14C35E3E7F6D}" srcOrd="1" destOrd="0" parTransId="{737401A5-3EDD-4956-BB72-8554DB30AE61}" sibTransId="{18FF1E0F-321D-403A-9250-5B8E2738BF20}"/>
    <dgm:cxn modelId="{DC42BA35-1799-4A68-BAE7-E9E0C74E6850}" type="presOf" srcId="{4492E834-3507-4F71-B522-8BA7716FEF86}" destId="{8713EB47-35C1-476D-8DFA-8937DBADD3F0}" srcOrd="0" destOrd="0" presId="urn:microsoft.com/office/officeart/2018/2/layout/IconVerticalSolidList"/>
    <dgm:cxn modelId="{B1420B5E-5081-4083-BE80-B6829F0E443F}" srcId="{7865629D-6E24-4BCD-BC56-B698E256427C}" destId="{406F3EF8-8D14-4059-9DDC-786D11E4226A}" srcOrd="3" destOrd="0" parTransId="{0A724730-F1B1-40F0-84BA-36F31F518466}" sibTransId="{3888927F-C816-4F6E-A58A-D73FB8187CB3}"/>
    <dgm:cxn modelId="{9DEBFE61-4355-4F06-A635-4BD0F2EAB813}" srcId="{7865629D-6E24-4BCD-BC56-B698E256427C}" destId="{B82AA702-24AD-4D80-ADA7-4BAF0430BFCF}" srcOrd="0" destOrd="0" parTransId="{27835E8C-A21D-4E5D-B59C-990FBE38096B}" sibTransId="{ACD5499C-67FC-4B99-A55A-B2418A62B587}"/>
    <dgm:cxn modelId="{3E178845-FE2B-4B69-9748-817FB0FE1658}" srcId="{26C22E8E-29D6-4AEE-929F-3D2E60D4EDFE}" destId="{4492E834-3507-4F71-B522-8BA7716FEF86}" srcOrd="0" destOrd="0" parTransId="{7281160A-F367-4555-A5F5-E16DFAEAF34C}" sibTransId="{684D5803-46E0-410E-8434-9FE3EF9681EB}"/>
    <dgm:cxn modelId="{969C4F7E-17D8-407F-B2C9-7B11E9E82F4B}" type="presOf" srcId="{406F3EF8-8D14-4059-9DDC-786D11E4226A}" destId="{85BB511D-F4FE-4ED9-8F51-195DC7E42C96}" srcOrd="0" destOrd="0" presId="urn:microsoft.com/office/officeart/2018/2/layout/IconVerticalSolidList"/>
    <dgm:cxn modelId="{121E38A7-C03F-4A0A-AE82-EF904DA1D6AD}" srcId="{7865629D-6E24-4BCD-BC56-B698E256427C}" destId="{35AC743F-82CD-4BCC-9A41-2587A2FBE1A0}" srcOrd="4" destOrd="0" parTransId="{FECBD077-69ED-448C-BB57-5DD44737BECD}" sibTransId="{1219DCDD-CF3A-4692-85AD-75C9C88E20BE}"/>
    <dgm:cxn modelId="{B1BD11D1-1D3A-4F03-90AF-A63961F82C86}" type="presOf" srcId="{26C22E8E-29D6-4AEE-929F-3D2E60D4EDFE}" destId="{165E3E4B-75E2-42A2-A0C7-A2C15A1C8BB9}" srcOrd="0" destOrd="0" presId="urn:microsoft.com/office/officeart/2018/2/layout/IconVerticalSolidList"/>
    <dgm:cxn modelId="{B16183E5-03F5-4E5A-983B-9023D4F0E7DC}" type="presOf" srcId="{67CFD698-3964-45B5-A0AA-14C35E3E7F6D}" destId="{77A3CC95-2542-4BBF-8F50-E61CEF884E2B}" srcOrd="0" destOrd="0" presId="urn:microsoft.com/office/officeart/2018/2/layout/IconVerticalSolidList"/>
    <dgm:cxn modelId="{828D32FA-79D2-4240-94E8-B7A3B77884D2}" srcId="{7865629D-6E24-4BCD-BC56-B698E256427C}" destId="{26C22E8E-29D6-4AEE-929F-3D2E60D4EDFE}" srcOrd="2" destOrd="0" parTransId="{CB3D2E5A-30F6-4ECA-9265-091DAA3BD643}" sibTransId="{03BB7088-9B48-4166-B288-48B137B1D203}"/>
    <dgm:cxn modelId="{D8AED8C7-972D-4E50-B5BB-E470BC367FBF}" type="presParOf" srcId="{CE1FCA96-D6D1-4BD1-96BB-75F3B57A80F9}" destId="{63D6FD69-3902-4EA0-A54B-02FB8BFC7081}" srcOrd="0" destOrd="0" presId="urn:microsoft.com/office/officeart/2018/2/layout/IconVerticalSolidList"/>
    <dgm:cxn modelId="{F719A7DD-D517-4FED-A6BD-EB085FC11735}" type="presParOf" srcId="{63D6FD69-3902-4EA0-A54B-02FB8BFC7081}" destId="{F3728550-6859-4FF8-AF53-8C5450D23141}" srcOrd="0" destOrd="0" presId="urn:microsoft.com/office/officeart/2018/2/layout/IconVerticalSolidList"/>
    <dgm:cxn modelId="{F6D5794A-02E4-437C-8E30-B63AEC295FFC}" type="presParOf" srcId="{63D6FD69-3902-4EA0-A54B-02FB8BFC7081}" destId="{8C16D0B3-D425-4269-8E76-7F04572E340C}" srcOrd="1" destOrd="0" presId="urn:microsoft.com/office/officeart/2018/2/layout/IconVerticalSolidList"/>
    <dgm:cxn modelId="{DC8C6CB1-EC13-4DF5-AFAE-7943AC4E72D9}" type="presParOf" srcId="{63D6FD69-3902-4EA0-A54B-02FB8BFC7081}" destId="{63F93720-AF23-4C86-AF73-5B2A9B735BCA}" srcOrd="2" destOrd="0" presId="urn:microsoft.com/office/officeart/2018/2/layout/IconVerticalSolidList"/>
    <dgm:cxn modelId="{448C91B9-A4A3-485E-9956-0502CCFC2935}" type="presParOf" srcId="{63D6FD69-3902-4EA0-A54B-02FB8BFC7081}" destId="{34C916BA-E593-4C6E-B3D9-44B7159569C2}" srcOrd="3" destOrd="0" presId="urn:microsoft.com/office/officeart/2018/2/layout/IconVerticalSolidList"/>
    <dgm:cxn modelId="{42D1F3B0-7066-4F6A-AC1B-020C2983F912}" type="presParOf" srcId="{CE1FCA96-D6D1-4BD1-96BB-75F3B57A80F9}" destId="{90F59A27-B244-49EF-9986-63E42693C653}" srcOrd="1" destOrd="0" presId="urn:microsoft.com/office/officeart/2018/2/layout/IconVerticalSolidList"/>
    <dgm:cxn modelId="{A0FDF0C2-7051-4668-9968-F62D8224053F}" type="presParOf" srcId="{CE1FCA96-D6D1-4BD1-96BB-75F3B57A80F9}" destId="{1B6A0D40-7EF0-4A71-854D-07E8296EDD64}" srcOrd="2" destOrd="0" presId="urn:microsoft.com/office/officeart/2018/2/layout/IconVerticalSolidList"/>
    <dgm:cxn modelId="{2705D697-F3A0-4F8D-8264-DC36A8A07C1D}" type="presParOf" srcId="{1B6A0D40-7EF0-4A71-854D-07E8296EDD64}" destId="{C5E9FACC-1008-4E2A-BF0C-67102BCAE332}" srcOrd="0" destOrd="0" presId="urn:microsoft.com/office/officeart/2018/2/layout/IconVerticalSolidList"/>
    <dgm:cxn modelId="{066702C3-EBCB-4B1F-BE2E-8C539E7A43B1}" type="presParOf" srcId="{1B6A0D40-7EF0-4A71-854D-07E8296EDD64}" destId="{ADB3A769-0832-41B5-A1AE-4D4C2D3F0459}" srcOrd="1" destOrd="0" presId="urn:microsoft.com/office/officeart/2018/2/layout/IconVerticalSolidList"/>
    <dgm:cxn modelId="{A3F48651-8492-4B25-955D-547EB20913C7}" type="presParOf" srcId="{1B6A0D40-7EF0-4A71-854D-07E8296EDD64}" destId="{7859655D-197A-4FEF-81CB-AFB32C54E559}" srcOrd="2" destOrd="0" presId="urn:microsoft.com/office/officeart/2018/2/layout/IconVerticalSolidList"/>
    <dgm:cxn modelId="{AF9EC0F0-FCB2-4104-902A-F23CC5EC7233}" type="presParOf" srcId="{1B6A0D40-7EF0-4A71-854D-07E8296EDD64}" destId="{77A3CC95-2542-4BBF-8F50-E61CEF884E2B}" srcOrd="3" destOrd="0" presId="urn:microsoft.com/office/officeart/2018/2/layout/IconVerticalSolidList"/>
    <dgm:cxn modelId="{5E01B88F-EC19-40D2-9973-540C36748496}" type="presParOf" srcId="{CE1FCA96-D6D1-4BD1-96BB-75F3B57A80F9}" destId="{E03815FA-F066-4196-B376-4EB7E8095FCD}" srcOrd="3" destOrd="0" presId="urn:microsoft.com/office/officeart/2018/2/layout/IconVerticalSolidList"/>
    <dgm:cxn modelId="{27E9C46E-D844-4745-978D-28843D9BCF1D}" type="presParOf" srcId="{CE1FCA96-D6D1-4BD1-96BB-75F3B57A80F9}" destId="{7349A3CA-0217-420E-BEC4-65D34C135431}" srcOrd="4" destOrd="0" presId="urn:microsoft.com/office/officeart/2018/2/layout/IconVerticalSolidList"/>
    <dgm:cxn modelId="{A71ECCB9-6652-425C-95A0-6A0802E6F18E}" type="presParOf" srcId="{7349A3CA-0217-420E-BEC4-65D34C135431}" destId="{02FC3BB0-3D92-4A12-B84F-CE65094E6353}" srcOrd="0" destOrd="0" presId="urn:microsoft.com/office/officeart/2018/2/layout/IconVerticalSolidList"/>
    <dgm:cxn modelId="{091346EC-13C9-4FA0-BA92-A4C922CFBA0A}" type="presParOf" srcId="{7349A3CA-0217-420E-BEC4-65D34C135431}" destId="{AE19C0CE-B1CB-4DF7-B466-9EA39DE66875}" srcOrd="1" destOrd="0" presId="urn:microsoft.com/office/officeart/2018/2/layout/IconVerticalSolidList"/>
    <dgm:cxn modelId="{5DAEB0DF-4006-4668-A916-0D43160D73A0}" type="presParOf" srcId="{7349A3CA-0217-420E-BEC4-65D34C135431}" destId="{DEC8B74F-5751-49B1-AB51-C58334F6BC15}" srcOrd="2" destOrd="0" presId="urn:microsoft.com/office/officeart/2018/2/layout/IconVerticalSolidList"/>
    <dgm:cxn modelId="{1A011C5F-33FE-49D9-845F-E4E537967796}" type="presParOf" srcId="{7349A3CA-0217-420E-BEC4-65D34C135431}" destId="{165E3E4B-75E2-42A2-A0C7-A2C15A1C8BB9}" srcOrd="3" destOrd="0" presId="urn:microsoft.com/office/officeart/2018/2/layout/IconVerticalSolidList"/>
    <dgm:cxn modelId="{5D0B1A9D-8D37-48D0-9C55-C727EF1963E8}" type="presParOf" srcId="{7349A3CA-0217-420E-BEC4-65D34C135431}" destId="{8713EB47-35C1-476D-8DFA-8937DBADD3F0}" srcOrd="4" destOrd="0" presId="urn:microsoft.com/office/officeart/2018/2/layout/IconVerticalSolidList"/>
    <dgm:cxn modelId="{B8A3FDFF-2E8F-428D-929F-05746A9DAAD2}" type="presParOf" srcId="{CE1FCA96-D6D1-4BD1-96BB-75F3B57A80F9}" destId="{04B08189-EBB1-4B8D-A494-0DAACC70ABE4}" srcOrd="5" destOrd="0" presId="urn:microsoft.com/office/officeart/2018/2/layout/IconVerticalSolidList"/>
    <dgm:cxn modelId="{F3FD6AAF-7961-4067-ABC1-77E252DE045D}" type="presParOf" srcId="{CE1FCA96-D6D1-4BD1-96BB-75F3B57A80F9}" destId="{1AEBE0DD-1723-4612-AE45-D67CACDFE804}" srcOrd="6" destOrd="0" presId="urn:microsoft.com/office/officeart/2018/2/layout/IconVerticalSolidList"/>
    <dgm:cxn modelId="{FB89677A-9133-44CC-A92F-496EF2BD967E}" type="presParOf" srcId="{1AEBE0DD-1723-4612-AE45-D67CACDFE804}" destId="{91AF5DC5-EE90-4ACE-80B3-50BA951EEB19}" srcOrd="0" destOrd="0" presId="urn:microsoft.com/office/officeart/2018/2/layout/IconVerticalSolidList"/>
    <dgm:cxn modelId="{386D6FB6-2837-4695-931E-0F8B90A18D1B}" type="presParOf" srcId="{1AEBE0DD-1723-4612-AE45-D67CACDFE804}" destId="{82267461-FD2E-49BF-BA50-BD482B609F79}" srcOrd="1" destOrd="0" presId="urn:microsoft.com/office/officeart/2018/2/layout/IconVerticalSolidList"/>
    <dgm:cxn modelId="{C1B98381-EC8B-4937-87C8-B01FDCF94960}" type="presParOf" srcId="{1AEBE0DD-1723-4612-AE45-D67CACDFE804}" destId="{D6AAF199-4C4F-4E16-8AD2-817B216D2E9E}" srcOrd="2" destOrd="0" presId="urn:microsoft.com/office/officeart/2018/2/layout/IconVerticalSolidList"/>
    <dgm:cxn modelId="{CD130848-7F06-4B7E-AD1A-61BDCCA326A4}" type="presParOf" srcId="{1AEBE0DD-1723-4612-AE45-D67CACDFE804}" destId="{85BB511D-F4FE-4ED9-8F51-195DC7E42C96}" srcOrd="3" destOrd="0" presId="urn:microsoft.com/office/officeart/2018/2/layout/IconVerticalSolidList"/>
    <dgm:cxn modelId="{E49CCA2D-5297-4444-BBCA-8E3A7D701F20}" type="presParOf" srcId="{CE1FCA96-D6D1-4BD1-96BB-75F3B57A80F9}" destId="{5353CA72-F48A-4C8A-A7BD-4D08454F42C4}" srcOrd="7" destOrd="0" presId="urn:microsoft.com/office/officeart/2018/2/layout/IconVerticalSolidList"/>
    <dgm:cxn modelId="{AAE580BE-6BAD-49E1-8685-5202BF32BC7B}" type="presParOf" srcId="{CE1FCA96-D6D1-4BD1-96BB-75F3B57A80F9}" destId="{F5515DF1-8766-4F75-8BE0-A0AA3BEF43C9}" srcOrd="8" destOrd="0" presId="urn:microsoft.com/office/officeart/2018/2/layout/IconVerticalSolidList"/>
    <dgm:cxn modelId="{F9938740-E26C-4047-88BA-6C4592939837}" type="presParOf" srcId="{F5515DF1-8766-4F75-8BE0-A0AA3BEF43C9}" destId="{FD99C0CD-ACBD-4F89-B7BB-F684FD86D4D1}" srcOrd="0" destOrd="0" presId="urn:microsoft.com/office/officeart/2018/2/layout/IconVerticalSolidList"/>
    <dgm:cxn modelId="{3781D259-8E3F-4078-A2F0-CE9CAA17432F}" type="presParOf" srcId="{F5515DF1-8766-4F75-8BE0-A0AA3BEF43C9}" destId="{8934716E-28A3-493E-9605-BA5AE4F4719D}" srcOrd="1" destOrd="0" presId="urn:microsoft.com/office/officeart/2018/2/layout/IconVerticalSolidList"/>
    <dgm:cxn modelId="{213085A4-602D-46CD-960B-3DA0296C50CD}" type="presParOf" srcId="{F5515DF1-8766-4F75-8BE0-A0AA3BEF43C9}" destId="{6897DFA2-6D12-4B97-AF7F-9527DAE513C7}" srcOrd="2" destOrd="0" presId="urn:microsoft.com/office/officeart/2018/2/layout/IconVerticalSolidList"/>
    <dgm:cxn modelId="{DC3DAFC3-3017-47DB-B59C-33FA67DB0D2E}" type="presParOf" srcId="{F5515DF1-8766-4F75-8BE0-A0AA3BEF43C9}" destId="{DC8977B2-75AA-463D-B31B-EE50C721A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13A436-3085-42E7-8AC0-273DD7F14FF2}"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5C9D3B1B-034A-421F-ACFB-A167108B4139}">
      <dgm:prSet/>
      <dgm:spPr/>
      <dgm:t>
        <a:bodyPr/>
        <a:lstStyle/>
        <a:p>
          <a:pPr>
            <a:lnSpc>
              <a:spcPct val="100000"/>
            </a:lnSpc>
          </a:pPr>
          <a:r>
            <a:rPr lang="en-US"/>
            <a:t>All school-led projects need to be approved by us prior to commencement – no retrospective approval or reimbursements</a:t>
          </a:r>
        </a:p>
      </dgm:t>
    </dgm:pt>
    <dgm:pt modelId="{09866600-80A3-44B2-98B4-B5EA0A2ADD48}" type="parTrans" cxnId="{67052358-BE64-4245-B803-F0DC5F4F332B}">
      <dgm:prSet/>
      <dgm:spPr/>
      <dgm:t>
        <a:bodyPr/>
        <a:lstStyle/>
        <a:p>
          <a:endParaRPr lang="en-US"/>
        </a:p>
      </dgm:t>
    </dgm:pt>
    <dgm:pt modelId="{93F335C4-AE2C-41BA-9E59-180AE5131C58}" type="sibTrans" cxnId="{67052358-BE64-4245-B803-F0DC5F4F332B}">
      <dgm:prSet/>
      <dgm:spPr/>
      <dgm:t>
        <a:bodyPr/>
        <a:lstStyle/>
        <a:p>
          <a:endParaRPr lang="en-US"/>
        </a:p>
      </dgm:t>
    </dgm:pt>
    <dgm:pt modelId="{9BECFDDD-52DA-4E65-AD3E-B6C42E9163E8}">
      <dgm:prSet/>
      <dgm:spPr/>
      <dgm:t>
        <a:bodyPr/>
        <a:lstStyle/>
        <a:p>
          <a:pPr>
            <a:lnSpc>
              <a:spcPct val="100000"/>
            </a:lnSpc>
          </a:pPr>
          <a:r>
            <a:rPr lang="en-US"/>
            <a:t>Contractor must be appointed using the standard Ministry construction contract</a:t>
          </a:r>
        </a:p>
      </dgm:t>
    </dgm:pt>
    <dgm:pt modelId="{C37F0C8B-EC13-4B23-91B3-80F7B2D8F2F0}" type="parTrans" cxnId="{DFA0DA82-E39A-4EED-AB34-F7728C355A7E}">
      <dgm:prSet/>
      <dgm:spPr/>
      <dgm:t>
        <a:bodyPr/>
        <a:lstStyle/>
        <a:p>
          <a:endParaRPr lang="en-US"/>
        </a:p>
      </dgm:t>
    </dgm:pt>
    <dgm:pt modelId="{72E2204D-5097-4EAA-B767-FFDBAA7985BA}" type="sibTrans" cxnId="{DFA0DA82-E39A-4EED-AB34-F7728C355A7E}">
      <dgm:prSet/>
      <dgm:spPr/>
      <dgm:t>
        <a:bodyPr/>
        <a:lstStyle/>
        <a:p>
          <a:endParaRPr lang="en-US"/>
        </a:p>
      </dgm:t>
    </dgm:pt>
    <dgm:pt modelId="{A85B422D-59FE-413E-BDD3-41DA96EF8233}">
      <dgm:prSet/>
      <dgm:spPr/>
      <dgm:t>
        <a:bodyPr/>
        <a:lstStyle/>
        <a:p>
          <a:pPr>
            <a:lnSpc>
              <a:spcPct val="100000"/>
            </a:lnSpc>
          </a:pPr>
          <a:r>
            <a:rPr lang="en-US"/>
            <a:t>Retentions – when holding retentions for construction projects you have to comply with the new requirements of the 2023 Amendment Act (from 5 October 2023)</a:t>
          </a:r>
        </a:p>
      </dgm:t>
    </dgm:pt>
    <dgm:pt modelId="{A8B7D6E0-90FB-43F3-BB5D-3BC7D2D156C5}" type="parTrans" cxnId="{021A6E8B-245A-474A-8CA0-D957578C2E37}">
      <dgm:prSet/>
      <dgm:spPr/>
      <dgm:t>
        <a:bodyPr/>
        <a:lstStyle/>
        <a:p>
          <a:endParaRPr lang="en-US"/>
        </a:p>
      </dgm:t>
    </dgm:pt>
    <dgm:pt modelId="{B79E4A0C-7961-47B6-B7F1-C002CA67AA67}" type="sibTrans" cxnId="{021A6E8B-245A-474A-8CA0-D957578C2E37}">
      <dgm:prSet/>
      <dgm:spPr/>
      <dgm:t>
        <a:bodyPr/>
        <a:lstStyle/>
        <a:p>
          <a:endParaRPr lang="en-US"/>
        </a:p>
      </dgm:t>
    </dgm:pt>
    <dgm:pt modelId="{4719199D-A741-47EC-BB7B-0FD193DF5F79}">
      <dgm:prSet/>
      <dgm:spPr/>
      <dgm:t>
        <a:bodyPr/>
        <a:lstStyle/>
        <a:p>
          <a:pPr>
            <a:lnSpc>
              <a:spcPct val="100000"/>
            </a:lnSpc>
          </a:pPr>
          <a:r>
            <a:rPr lang="en-US">
              <a:solidFill>
                <a:srgbClr val="B30541"/>
              </a:solidFill>
              <a:hlinkClick xmlns:r="http://schemas.openxmlformats.org/officeDocument/2006/relationships" r:id="rId1">
                <a:extLst>
                  <a:ext uri="{A12FA001-AC4F-418D-AE19-62706E023703}">
                    <ahyp:hlinkClr xmlns:ahyp="http://schemas.microsoft.com/office/drawing/2018/hyperlinkcolor" val="tx"/>
                  </a:ext>
                </a:extLst>
              </a:hlinkClick>
            </a:rPr>
            <a:t>Information-for-schools-Construction-Contract-Retention-Money-Amendment-Act-2023.pdf (education.govt.nz)</a:t>
          </a:r>
          <a:endParaRPr lang="en-US">
            <a:solidFill>
              <a:srgbClr val="B30541"/>
            </a:solidFill>
          </a:endParaRPr>
        </a:p>
      </dgm:t>
    </dgm:pt>
    <dgm:pt modelId="{60A0689E-AF2A-4E53-A555-61D1C077A41E}" type="parTrans" cxnId="{2FC450CB-FD3B-4F20-B981-B32929235DD6}">
      <dgm:prSet/>
      <dgm:spPr/>
      <dgm:t>
        <a:bodyPr/>
        <a:lstStyle/>
        <a:p>
          <a:endParaRPr lang="en-US"/>
        </a:p>
      </dgm:t>
    </dgm:pt>
    <dgm:pt modelId="{93636117-F684-44E4-BCCF-E4DBA661695F}" type="sibTrans" cxnId="{2FC450CB-FD3B-4F20-B981-B32929235DD6}">
      <dgm:prSet/>
      <dgm:spPr/>
      <dgm:t>
        <a:bodyPr/>
        <a:lstStyle/>
        <a:p>
          <a:endParaRPr lang="en-US"/>
        </a:p>
      </dgm:t>
    </dgm:pt>
    <dgm:pt modelId="{4A0636B3-592C-498F-A6B1-3F1E900A684A}">
      <dgm:prSet/>
      <dgm:spPr/>
      <dgm:t>
        <a:bodyPr/>
        <a:lstStyle/>
        <a:p>
          <a:pPr>
            <a:lnSpc>
              <a:spcPct val="100000"/>
            </a:lnSpc>
          </a:pPr>
          <a:r>
            <a:rPr lang="en-US"/>
            <a:t>Variations - within the approved budget must be approved and signed by the Board</a:t>
          </a:r>
        </a:p>
      </dgm:t>
    </dgm:pt>
    <dgm:pt modelId="{6B405A1D-C490-46C3-8DC2-8C6AF3FB9370}" type="parTrans" cxnId="{0070AFB5-4BCF-4048-BF59-5400652B851B}">
      <dgm:prSet/>
      <dgm:spPr/>
      <dgm:t>
        <a:bodyPr/>
        <a:lstStyle/>
        <a:p>
          <a:endParaRPr lang="en-US"/>
        </a:p>
      </dgm:t>
    </dgm:pt>
    <dgm:pt modelId="{0B56C0C9-E095-4B8B-96B4-F9778FE4EF6D}" type="sibTrans" cxnId="{0070AFB5-4BCF-4048-BF59-5400652B851B}">
      <dgm:prSet/>
      <dgm:spPr/>
      <dgm:t>
        <a:bodyPr/>
        <a:lstStyle/>
        <a:p>
          <a:endParaRPr lang="en-US"/>
        </a:p>
      </dgm:t>
    </dgm:pt>
    <dgm:pt modelId="{E2CC70BE-44DF-41E7-B80F-8D4CD6A5A96B}">
      <dgm:prSet/>
      <dgm:spPr/>
      <dgm:t>
        <a:bodyPr/>
        <a:lstStyle/>
        <a:p>
          <a:pPr>
            <a:lnSpc>
              <a:spcPct val="100000"/>
            </a:lnSpc>
          </a:pPr>
          <a:r>
            <a:rPr lang="en-US"/>
            <a:t>During a project, if any concerns regarding budget or scope are identified contact your Property Advisor for guidance</a:t>
          </a:r>
        </a:p>
      </dgm:t>
    </dgm:pt>
    <dgm:pt modelId="{34CC98EC-5553-47DF-A30A-022D406BDBE9}" type="parTrans" cxnId="{7B39B897-8E27-477B-A03D-8AD3C20145C2}">
      <dgm:prSet/>
      <dgm:spPr/>
      <dgm:t>
        <a:bodyPr/>
        <a:lstStyle/>
        <a:p>
          <a:endParaRPr lang="en-US"/>
        </a:p>
      </dgm:t>
    </dgm:pt>
    <dgm:pt modelId="{FA1840F1-EB37-4902-9503-6AE4EF0C9925}" type="sibTrans" cxnId="{7B39B897-8E27-477B-A03D-8AD3C20145C2}">
      <dgm:prSet/>
      <dgm:spPr/>
      <dgm:t>
        <a:bodyPr/>
        <a:lstStyle/>
        <a:p>
          <a:endParaRPr lang="en-US"/>
        </a:p>
      </dgm:t>
    </dgm:pt>
    <dgm:pt modelId="{8C61377B-5550-465E-8BDC-32EC0CD0A0BC}" type="pres">
      <dgm:prSet presAssocID="{6E13A436-3085-42E7-8AC0-273DD7F14FF2}" presName="root" presStyleCnt="0">
        <dgm:presLayoutVars>
          <dgm:dir/>
          <dgm:resizeHandles val="exact"/>
        </dgm:presLayoutVars>
      </dgm:prSet>
      <dgm:spPr/>
    </dgm:pt>
    <dgm:pt modelId="{E375E805-A32B-4196-9C6C-9D83B61EFC1E}" type="pres">
      <dgm:prSet presAssocID="{5C9D3B1B-034A-421F-ACFB-A167108B4139}" presName="compNode" presStyleCnt="0"/>
      <dgm:spPr/>
    </dgm:pt>
    <dgm:pt modelId="{7F030324-CBCE-4673-90A0-A281EB69667C}" type="pres">
      <dgm:prSet presAssocID="{5C9D3B1B-034A-421F-ACFB-A167108B4139}" presName="bgRect" presStyleLbl="bgShp" presStyleIdx="0" presStyleCnt="5"/>
      <dgm:spPr/>
    </dgm:pt>
    <dgm:pt modelId="{2D1FBDE7-5D68-48DE-B756-8FC07A759744}" type="pres">
      <dgm:prSet presAssocID="{5C9D3B1B-034A-421F-ACFB-A167108B4139}"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B6E24B70-EC08-47F9-B6D6-7C901B0A6758}" type="pres">
      <dgm:prSet presAssocID="{5C9D3B1B-034A-421F-ACFB-A167108B4139}" presName="spaceRect" presStyleCnt="0"/>
      <dgm:spPr/>
    </dgm:pt>
    <dgm:pt modelId="{34DD1DB4-259D-47B0-B51A-2872937227BD}" type="pres">
      <dgm:prSet presAssocID="{5C9D3B1B-034A-421F-ACFB-A167108B4139}" presName="parTx" presStyleLbl="revTx" presStyleIdx="0" presStyleCnt="6">
        <dgm:presLayoutVars>
          <dgm:chMax val="0"/>
          <dgm:chPref val="0"/>
        </dgm:presLayoutVars>
      </dgm:prSet>
      <dgm:spPr/>
    </dgm:pt>
    <dgm:pt modelId="{022B175B-BD0A-4757-A71D-99B39E97E572}" type="pres">
      <dgm:prSet presAssocID="{93F335C4-AE2C-41BA-9E59-180AE5131C58}" presName="sibTrans" presStyleCnt="0"/>
      <dgm:spPr/>
    </dgm:pt>
    <dgm:pt modelId="{2A706C85-AF93-4E6A-B3A1-0F5A9A089C02}" type="pres">
      <dgm:prSet presAssocID="{9BECFDDD-52DA-4E65-AD3E-B6C42E9163E8}" presName="compNode" presStyleCnt="0"/>
      <dgm:spPr/>
    </dgm:pt>
    <dgm:pt modelId="{19915C3B-4495-41B6-927F-B170FFA812C5}" type="pres">
      <dgm:prSet presAssocID="{9BECFDDD-52DA-4E65-AD3E-B6C42E9163E8}" presName="bgRect" presStyleLbl="bgShp" presStyleIdx="1" presStyleCnt="5"/>
      <dgm:spPr/>
    </dgm:pt>
    <dgm:pt modelId="{CE43F195-8830-4C9A-8108-94A3C8CE5644}" type="pres">
      <dgm:prSet presAssocID="{9BECFDDD-52DA-4E65-AD3E-B6C42E9163E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eckmark"/>
        </a:ext>
      </dgm:extLst>
    </dgm:pt>
    <dgm:pt modelId="{7FEDEB00-D64D-402D-BA91-AD3015B1D163}" type="pres">
      <dgm:prSet presAssocID="{9BECFDDD-52DA-4E65-AD3E-B6C42E9163E8}" presName="spaceRect" presStyleCnt="0"/>
      <dgm:spPr/>
    </dgm:pt>
    <dgm:pt modelId="{81080B02-8173-4864-933A-9F016245AE35}" type="pres">
      <dgm:prSet presAssocID="{9BECFDDD-52DA-4E65-AD3E-B6C42E9163E8}" presName="parTx" presStyleLbl="revTx" presStyleIdx="1" presStyleCnt="6">
        <dgm:presLayoutVars>
          <dgm:chMax val="0"/>
          <dgm:chPref val="0"/>
        </dgm:presLayoutVars>
      </dgm:prSet>
      <dgm:spPr/>
    </dgm:pt>
    <dgm:pt modelId="{17734BBC-E1B6-4879-B924-3F721C847306}" type="pres">
      <dgm:prSet presAssocID="{72E2204D-5097-4EAA-B767-FFDBAA7985BA}" presName="sibTrans" presStyleCnt="0"/>
      <dgm:spPr/>
    </dgm:pt>
    <dgm:pt modelId="{C4B0902F-96FE-48E6-AE44-039520F48D38}" type="pres">
      <dgm:prSet presAssocID="{A85B422D-59FE-413E-BDD3-41DA96EF8233}" presName="compNode" presStyleCnt="0"/>
      <dgm:spPr/>
    </dgm:pt>
    <dgm:pt modelId="{34AE091F-1AD5-4AA6-B23A-FE3128C248E0}" type="pres">
      <dgm:prSet presAssocID="{A85B422D-59FE-413E-BDD3-41DA96EF8233}" presName="bgRect" presStyleLbl="bgShp" presStyleIdx="2" presStyleCnt="5" custLinFactNeighborX="-28" custLinFactNeighborY="7937"/>
      <dgm:spPr/>
    </dgm:pt>
    <dgm:pt modelId="{8037D6DF-389C-4BDE-9807-63CA3DDD7A48}" type="pres">
      <dgm:prSet presAssocID="{A85B422D-59FE-413E-BDD3-41DA96EF8233}"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Gavel"/>
        </a:ext>
      </dgm:extLst>
    </dgm:pt>
    <dgm:pt modelId="{D5BF65B1-9D0B-42D2-A2E9-0248DF9E561E}" type="pres">
      <dgm:prSet presAssocID="{A85B422D-59FE-413E-BDD3-41DA96EF8233}" presName="spaceRect" presStyleCnt="0"/>
      <dgm:spPr/>
    </dgm:pt>
    <dgm:pt modelId="{314B7ED1-7E11-4270-803E-91FCA3C8D83B}" type="pres">
      <dgm:prSet presAssocID="{A85B422D-59FE-413E-BDD3-41DA96EF8233}" presName="parTx" presStyleLbl="revTx" presStyleIdx="2" presStyleCnt="6" custScaleX="108848" custLinFactNeighborX="5372" custLinFactNeighborY="7937">
        <dgm:presLayoutVars>
          <dgm:chMax val="0"/>
          <dgm:chPref val="0"/>
        </dgm:presLayoutVars>
      </dgm:prSet>
      <dgm:spPr/>
    </dgm:pt>
    <dgm:pt modelId="{7D2272B5-1DDA-4E7E-B5CD-4068063AFDE4}" type="pres">
      <dgm:prSet presAssocID="{A85B422D-59FE-413E-BDD3-41DA96EF8233}" presName="desTx" presStyleLbl="revTx" presStyleIdx="3" presStyleCnt="6" custScaleX="89048" custLinFactNeighborX="10023" custLinFactNeighborY="7937">
        <dgm:presLayoutVars/>
      </dgm:prSet>
      <dgm:spPr/>
    </dgm:pt>
    <dgm:pt modelId="{FEEB3563-5899-488A-B366-59AF2B08FFF2}" type="pres">
      <dgm:prSet presAssocID="{B79E4A0C-7961-47B6-B7F1-C002CA67AA67}" presName="sibTrans" presStyleCnt="0"/>
      <dgm:spPr/>
    </dgm:pt>
    <dgm:pt modelId="{A836724F-AA9F-4676-BCEA-43187402A151}" type="pres">
      <dgm:prSet presAssocID="{4A0636B3-592C-498F-A6B1-3F1E900A684A}" presName="compNode" presStyleCnt="0"/>
      <dgm:spPr/>
    </dgm:pt>
    <dgm:pt modelId="{2CBC2DB3-CBB7-4BBB-8D68-29AE712740A9}" type="pres">
      <dgm:prSet presAssocID="{4A0636B3-592C-498F-A6B1-3F1E900A684A}" presName="bgRect" presStyleLbl="bgShp" presStyleIdx="3" presStyleCnt="5"/>
      <dgm:spPr/>
    </dgm:pt>
    <dgm:pt modelId="{685442BF-E3B0-4845-853F-ADC5A22EF730}" type="pres">
      <dgm:prSet presAssocID="{4A0636B3-592C-498F-A6B1-3F1E900A684A}"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oney"/>
        </a:ext>
      </dgm:extLst>
    </dgm:pt>
    <dgm:pt modelId="{9E5130BE-8042-48B6-837A-094F0841BCC0}" type="pres">
      <dgm:prSet presAssocID="{4A0636B3-592C-498F-A6B1-3F1E900A684A}" presName="spaceRect" presStyleCnt="0"/>
      <dgm:spPr/>
    </dgm:pt>
    <dgm:pt modelId="{4C144621-6F21-4007-BC1E-6FCB612E4CFB}" type="pres">
      <dgm:prSet presAssocID="{4A0636B3-592C-498F-A6B1-3F1E900A684A}" presName="parTx" presStyleLbl="revTx" presStyleIdx="4" presStyleCnt="6">
        <dgm:presLayoutVars>
          <dgm:chMax val="0"/>
          <dgm:chPref val="0"/>
        </dgm:presLayoutVars>
      </dgm:prSet>
      <dgm:spPr/>
    </dgm:pt>
    <dgm:pt modelId="{24D554D3-C45F-4C23-B495-A0F7AE25D62B}" type="pres">
      <dgm:prSet presAssocID="{0B56C0C9-E095-4B8B-96B4-F9778FE4EF6D}" presName="sibTrans" presStyleCnt="0"/>
      <dgm:spPr/>
    </dgm:pt>
    <dgm:pt modelId="{606DEA33-CA34-4BE3-A386-B7A5912C24F6}" type="pres">
      <dgm:prSet presAssocID="{E2CC70BE-44DF-41E7-B80F-8D4CD6A5A96B}" presName="compNode" presStyleCnt="0"/>
      <dgm:spPr/>
    </dgm:pt>
    <dgm:pt modelId="{BCB35F8D-C18A-4849-992D-ADA803BD9E65}" type="pres">
      <dgm:prSet presAssocID="{E2CC70BE-44DF-41E7-B80F-8D4CD6A5A96B}" presName="bgRect" presStyleLbl="bgShp" presStyleIdx="4" presStyleCnt="5"/>
      <dgm:spPr/>
    </dgm:pt>
    <dgm:pt modelId="{932BE42E-7193-4928-946D-1D567D53AE2A}" type="pres">
      <dgm:prSet presAssocID="{E2CC70BE-44DF-41E7-B80F-8D4CD6A5A96B}"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Dollar"/>
        </a:ext>
      </dgm:extLst>
    </dgm:pt>
    <dgm:pt modelId="{2A5BD12C-4D24-49AF-9D5F-18720508B396}" type="pres">
      <dgm:prSet presAssocID="{E2CC70BE-44DF-41E7-B80F-8D4CD6A5A96B}" presName="spaceRect" presStyleCnt="0"/>
      <dgm:spPr/>
    </dgm:pt>
    <dgm:pt modelId="{05A5BDA5-1B76-489A-AD63-BBB68B4DE093}" type="pres">
      <dgm:prSet presAssocID="{E2CC70BE-44DF-41E7-B80F-8D4CD6A5A96B}" presName="parTx" presStyleLbl="revTx" presStyleIdx="5" presStyleCnt="6">
        <dgm:presLayoutVars>
          <dgm:chMax val="0"/>
          <dgm:chPref val="0"/>
        </dgm:presLayoutVars>
      </dgm:prSet>
      <dgm:spPr/>
    </dgm:pt>
  </dgm:ptLst>
  <dgm:cxnLst>
    <dgm:cxn modelId="{B5BA8811-18A0-41D6-983B-215FA1BDAFFF}" type="presOf" srcId="{6E13A436-3085-42E7-8AC0-273DD7F14FF2}" destId="{8C61377B-5550-465E-8BDC-32EC0CD0A0BC}" srcOrd="0" destOrd="0" presId="urn:microsoft.com/office/officeart/2018/2/layout/IconVerticalSolidList"/>
    <dgm:cxn modelId="{2A302615-F20D-42DB-A854-BA746944CC23}" type="presOf" srcId="{E2CC70BE-44DF-41E7-B80F-8D4CD6A5A96B}" destId="{05A5BDA5-1B76-489A-AD63-BBB68B4DE093}" srcOrd="0" destOrd="0" presId="urn:microsoft.com/office/officeart/2018/2/layout/IconVerticalSolidList"/>
    <dgm:cxn modelId="{6D592738-7A1B-457A-8293-DB6B7A95CCD5}" type="presOf" srcId="{5C9D3B1B-034A-421F-ACFB-A167108B4139}" destId="{34DD1DB4-259D-47B0-B51A-2872937227BD}" srcOrd="0" destOrd="0" presId="urn:microsoft.com/office/officeart/2018/2/layout/IconVerticalSolidList"/>
    <dgm:cxn modelId="{67052358-BE64-4245-B803-F0DC5F4F332B}" srcId="{6E13A436-3085-42E7-8AC0-273DD7F14FF2}" destId="{5C9D3B1B-034A-421F-ACFB-A167108B4139}" srcOrd="0" destOrd="0" parTransId="{09866600-80A3-44B2-98B4-B5EA0A2ADD48}" sibTransId="{93F335C4-AE2C-41BA-9E59-180AE5131C58}"/>
    <dgm:cxn modelId="{DFA0DA82-E39A-4EED-AB34-F7728C355A7E}" srcId="{6E13A436-3085-42E7-8AC0-273DD7F14FF2}" destId="{9BECFDDD-52DA-4E65-AD3E-B6C42E9163E8}" srcOrd="1" destOrd="0" parTransId="{C37F0C8B-EC13-4B23-91B3-80F7B2D8F2F0}" sibTransId="{72E2204D-5097-4EAA-B767-FFDBAA7985BA}"/>
    <dgm:cxn modelId="{021A6E8B-245A-474A-8CA0-D957578C2E37}" srcId="{6E13A436-3085-42E7-8AC0-273DD7F14FF2}" destId="{A85B422D-59FE-413E-BDD3-41DA96EF8233}" srcOrd="2" destOrd="0" parTransId="{A8B7D6E0-90FB-43F3-BB5D-3BC7D2D156C5}" sibTransId="{B79E4A0C-7961-47B6-B7F1-C002CA67AA67}"/>
    <dgm:cxn modelId="{FF72F78B-697C-4960-B7BF-D439250377F0}" type="presOf" srcId="{9BECFDDD-52DA-4E65-AD3E-B6C42E9163E8}" destId="{81080B02-8173-4864-933A-9F016245AE35}" srcOrd="0" destOrd="0" presId="urn:microsoft.com/office/officeart/2018/2/layout/IconVerticalSolidList"/>
    <dgm:cxn modelId="{1783AC8F-7FBF-47FF-AF7E-AC4C87EF0AF5}" type="presOf" srcId="{4A0636B3-592C-498F-A6B1-3F1E900A684A}" destId="{4C144621-6F21-4007-BC1E-6FCB612E4CFB}" srcOrd="0" destOrd="0" presId="urn:microsoft.com/office/officeart/2018/2/layout/IconVerticalSolidList"/>
    <dgm:cxn modelId="{7B39B897-8E27-477B-A03D-8AD3C20145C2}" srcId="{6E13A436-3085-42E7-8AC0-273DD7F14FF2}" destId="{E2CC70BE-44DF-41E7-B80F-8D4CD6A5A96B}" srcOrd="4" destOrd="0" parTransId="{34CC98EC-5553-47DF-A30A-022D406BDBE9}" sibTransId="{FA1840F1-EB37-4902-9503-6AE4EF0C9925}"/>
    <dgm:cxn modelId="{8535E7A2-25AD-44C6-93BD-B668551736FA}" type="presOf" srcId="{A85B422D-59FE-413E-BDD3-41DA96EF8233}" destId="{314B7ED1-7E11-4270-803E-91FCA3C8D83B}" srcOrd="0" destOrd="0" presId="urn:microsoft.com/office/officeart/2018/2/layout/IconVerticalSolidList"/>
    <dgm:cxn modelId="{0070AFB5-4BCF-4048-BF59-5400652B851B}" srcId="{6E13A436-3085-42E7-8AC0-273DD7F14FF2}" destId="{4A0636B3-592C-498F-A6B1-3F1E900A684A}" srcOrd="3" destOrd="0" parTransId="{6B405A1D-C490-46C3-8DC2-8C6AF3FB9370}" sibTransId="{0B56C0C9-E095-4B8B-96B4-F9778FE4EF6D}"/>
    <dgm:cxn modelId="{C59764BE-6AD0-4E81-B350-73D94FFF4F16}" type="presOf" srcId="{4719199D-A741-47EC-BB7B-0FD193DF5F79}" destId="{7D2272B5-1DDA-4E7E-B5CD-4068063AFDE4}" srcOrd="0" destOrd="0" presId="urn:microsoft.com/office/officeart/2018/2/layout/IconVerticalSolidList"/>
    <dgm:cxn modelId="{2FC450CB-FD3B-4F20-B981-B32929235DD6}" srcId="{A85B422D-59FE-413E-BDD3-41DA96EF8233}" destId="{4719199D-A741-47EC-BB7B-0FD193DF5F79}" srcOrd="0" destOrd="0" parTransId="{60A0689E-AF2A-4E53-A555-61D1C077A41E}" sibTransId="{93636117-F684-44E4-BCCF-E4DBA661695F}"/>
    <dgm:cxn modelId="{491FBFFB-3163-4D36-A499-E65114B6B511}" type="presParOf" srcId="{8C61377B-5550-465E-8BDC-32EC0CD0A0BC}" destId="{E375E805-A32B-4196-9C6C-9D83B61EFC1E}" srcOrd="0" destOrd="0" presId="urn:microsoft.com/office/officeart/2018/2/layout/IconVerticalSolidList"/>
    <dgm:cxn modelId="{0AE76864-22AE-4EA6-9D1D-1236C787BF96}" type="presParOf" srcId="{E375E805-A32B-4196-9C6C-9D83B61EFC1E}" destId="{7F030324-CBCE-4673-90A0-A281EB69667C}" srcOrd="0" destOrd="0" presId="urn:microsoft.com/office/officeart/2018/2/layout/IconVerticalSolidList"/>
    <dgm:cxn modelId="{E6A5985A-AAB4-44AD-ACFD-D671C283A9D7}" type="presParOf" srcId="{E375E805-A32B-4196-9C6C-9D83B61EFC1E}" destId="{2D1FBDE7-5D68-48DE-B756-8FC07A759744}" srcOrd="1" destOrd="0" presId="urn:microsoft.com/office/officeart/2018/2/layout/IconVerticalSolidList"/>
    <dgm:cxn modelId="{D31F4214-F08D-433A-BEC0-7B338013FA33}" type="presParOf" srcId="{E375E805-A32B-4196-9C6C-9D83B61EFC1E}" destId="{B6E24B70-EC08-47F9-B6D6-7C901B0A6758}" srcOrd="2" destOrd="0" presId="urn:microsoft.com/office/officeart/2018/2/layout/IconVerticalSolidList"/>
    <dgm:cxn modelId="{065F4A50-C54A-4883-9C0E-32E18F4A1CAA}" type="presParOf" srcId="{E375E805-A32B-4196-9C6C-9D83B61EFC1E}" destId="{34DD1DB4-259D-47B0-B51A-2872937227BD}" srcOrd="3" destOrd="0" presId="urn:microsoft.com/office/officeart/2018/2/layout/IconVerticalSolidList"/>
    <dgm:cxn modelId="{7E7007C2-A953-4E0D-9A2C-8114738822B6}" type="presParOf" srcId="{8C61377B-5550-465E-8BDC-32EC0CD0A0BC}" destId="{022B175B-BD0A-4757-A71D-99B39E97E572}" srcOrd="1" destOrd="0" presId="urn:microsoft.com/office/officeart/2018/2/layout/IconVerticalSolidList"/>
    <dgm:cxn modelId="{66DF3850-1E31-4E21-93F2-E8CE7BEEE413}" type="presParOf" srcId="{8C61377B-5550-465E-8BDC-32EC0CD0A0BC}" destId="{2A706C85-AF93-4E6A-B3A1-0F5A9A089C02}" srcOrd="2" destOrd="0" presId="urn:microsoft.com/office/officeart/2018/2/layout/IconVerticalSolidList"/>
    <dgm:cxn modelId="{60690A40-F21B-4519-82CB-3291A6AE1A07}" type="presParOf" srcId="{2A706C85-AF93-4E6A-B3A1-0F5A9A089C02}" destId="{19915C3B-4495-41B6-927F-B170FFA812C5}" srcOrd="0" destOrd="0" presId="urn:microsoft.com/office/officeart/2018/2/layout/IconVerticalSolidList"/>
    <dgm:cxn modelId="{C1A023D2-448A-4CF3-B249-522E92471945}" type="presParOf" srcId="{2A706C85-AF93-4E6A-B3A1-0F5A9A089C02}" destId="{CE43F195-8830-4C9A-8108-94A3C8CE5644}" srcOrd="1" destOrd="0" presId="urn:microsoft.com/office/officeart/2018/2/layout/IconVerticalSolidList"/>
    <dgm:cxn modelId="{C26B7238-B4A3-4A6F-B67A-EAEF8CF42673}" type="presParOf" srcId="{2A706C85-AF93-4E6A-B3A1-0F5A9A089C02}" destId="{7FEDEB00-D64D-402D-BA91-AD3015B1D163}" srcOrd="2" destOrd="0" presId="urn:microsoft.com/office/officeart/2018/2/layout/IconVerticalSolidList"/>
    <dgm:cxn modelId="{D9AEF443-4D8D-47A4-AD72-8ADA3A19FB02}" type="presParOf" srcId="{2A706C85-AF93-4E6A-B3A1-0F5A9A089C02}" destId="{81080B02-8173-4864-933A-9F016245AE35}" srcOrd="3" destOrd="0" presId="urn:microsoft.com/office/officeart/2018/2/layout/IconVerticalSolidList"/>
    <dgm:cxn modelId="{8F9C64C0-7C15-40EF-AE3F-74B237E6B6AB}" type="presParOf" srcId="{8C61377B-5550-465E-8BDC-32EC0CD0A0BC}" destId="{17734BBC-E1B6-4879-B924-3F721C847306}" srcOrd="3" destOrd="0" presId="urn:microsoft.com/office/officeart/2018/2/layout/IconVerticalSolidList"/>
    <dgm:cxn modelId="{C24A592A-D64D-416D-9D6C-E2F23FE45055}" type="presParOf" srcId="{8C61377B-5550-465E-8BDC-32EC0CD0A0BC}" destId="{C4B0902F-96FE-48E6-AE44-039520F48D38}" srcOrd="4" destOrd="0" presId="urn:microsoft.com/office/officeart/2018/2/layout/IconVerticalSolidList"/>
    <dgm:cxn modelId="{855397F7-CCF6-470E-ACEC-2D78B78C6BF0}" type="presParOf" srcId="{C4B0902F-96FE-48E6-AE44-039520F48D38}" destId="{34AE091F-1AD5-4AA6-B23A-FE3128C248E0}" srcOrd="0" destOrd="0" presId="urn:microsoft.com/office/officeart/2018/2/layout/IconVerticalSolidList"/>
    <dgm:cxn modelId="{AC5C4E68-7600-4825-B6C9-137DE0EA5F81}" type="presParOf" srcId="{C4B0902F-96FE-48E6-AE44-039520F48D38}" destId="{8037D6DF-389C-4BDE-9807-63CA3DDD7A48}" srcOrd="1" destOrd="0" presId="urn:microsoft.com/office/officeart/2018/2/layout/IconVerticalSolidList"/>
    <dgm:cxn modelId="{3ABB63B4-C4DE-4872-9AC2-9B89CB8B603A}" type="presParOf" srcId="{C4B0902F-96FE-48E6-AE44-039520F48D38}" destId="{D5BF65B1-9D0B-42D2-A2E9-0248DF9E561E}" srcOrd="2" destOrd="0" presId="urn:microsoft.com/office/officeart/2018/2/layout/IconVerticalSolidList"/>
    <dgm:cxn modelId="{E37C18D4-3699-4EF3-A920-BD46E12A37E4}" type="presParOf" srcId="{C4B0902F-96FE-48E6-AE44-039520F48D38}" destId="{314B7ED1-7E11-4270-803E-91FCA3C8D83B}" srcOrd="3" destOrd="0" presId="urn:microsoft.com/office/officeart/2018/2/layout/IconVerticalSolidList"/>
    <dgm:cxn modelId="{A7F1C8BF-6710-4E96-8D8B-9F32D0BDC94D}" type="presParOf" srcId="{C4B0902F-96FE-48E6-AE44-039520F48D38}" destId="{7D2272B5-1DDA-4E7E-B5CD-4068063AFDE4}" srcOrd="4" destOrd="0" presId="urn:microsoft.com/office/officeart/2018/2/layout/IconVerticalSolidList"/>
    <dgm:cxn modelId="{DA5BEAD3-3E98-40A0-B72D-862A5A8CEB04}" type="presParOf" srcId="{8C61377B-5550-465E-8BDC-32EC0CD0A0BC}" destId="{FEEB3563-5899-488A-B366-59AF2B08FFF2}" srcOrd="5" destOrd="0" presId="urn:microsoft.com/office/officeart/2018/2/layout/IconVerticalSolidList"/>
    <dgm:cxn modelId="{3B8A6A33-5E94-4C9A-A87C-C9AC3DEB5130}" type="presParOf" srcId="{8C61377B-5550-465E-8BDC-32EC0CD0A0BC}" destId="{A836724F-AA9F-4676-BCEA-43187402A151}" srcOrd="6" destOrd="0" presId="urn:microsoft.com/office/officeart/2018/2/layout/IconVerticalSolidList"/>
    <dgm:cxn modelId="{8D09CE44-D55F-4E5E-BE12-80DF39AB1F51}" type="presParOf" srcId="{A836724F-AA9F-4676-BCEA-43187402A151}" destId="{2CBC2DB3-CBB7-4BBB-8D68-29AE712740A9}" srcOrd="0" destOrd="0" presId="urn:microsoft.com/office/officeart/2018/2/layout/IconVerticalSolidList"/>
    <dgm:cxn modelId="{2BB40B6E-8723-474D-91C6-4058CD7160D0}" type="presParOf" srcId="{A836724F-AA9F-4676-BCEA-43187402A151}" destId="{685442BF-E3B0-4845-853F-ADC5A22EF730}" srcOrd="1" destOrd="0" presId="urn:microsoft.com/office/officeart/2018/2/layout/IconVerticalSolidList"/>
    <dgm:cxn modelId="{09BB5246-8516-4371-B6C4-C3D762502362}" type="presParOf" srcId="{A836724F-AA9F-4676-BCEA-43187402A151}" destId="{9E5130BE-8042-48B6-837A-094F0841BCC0}" srcOrd="2" destOrd="0" presId="urn:microsoft.com/office/officeart/2018/2/layout/IconVerticalSolidList"/>
    <dgm:cxn modelId="{87ADB1C7-881C-4121-AF89-79D36FEA37BA}" type="presParOf" srcId="{A836724F-AA9F-4676-BCEA-43187402A151}" destId="{4C144621-6F21-4007-BC1E-6FCB612E4CFB}" srcOrd="3" destOrd="0" presId="urn:microsoft.com/office/officeart/2018/2/layout/IconVerticalSolidList"/>
    <dgm:cxn modelId="{BD596BB8-06FE-4A99-918B-4F4671263280}" type="presParOf" srcId="{8C61377B-5550-465E-8BDC-32EC0CD0A0BC}" destId="{24D554D3-C45F-4C23-B495-A0F7AE25D62B}" srcOrd="7" destOrd="0" presId="urn:microsoft.com/office/officeart/2018/2/layout/IconVerticalSolidList"/>
    <dgm:cxn modelId="{54A68E5C-D791-4433-A5C0-9F83E8B67609}" type="presParOf" srcId="{8C61377B-5550-465E-8BDC-32EC0CD0A0BC}" destId="{606DEA33-CA34-4BE3-A386-B7A5912C24F6}" srcOrd="8" destOrd="0" presId="urn:microsoft.com/office/officeart/2018/2/layout/IconVerticalSolidList"/>
    <dgm:cxn modelId="{264CA408-2D5C-4338-AD9B-CDBC0F47D53F}" type="presParOf" srcId="{606DEA33-CA34-4BE3-A386-B7A5912C24F6}" destId="{BCB35F8D-C18A-4849-992D-ADA803BD9E65}" srcOrd="0" destOrd="0" presId="urn:microsoft.com/office/officeart/2018/2/layout/IconVerticalSolidList"/>
    <dgm:cxn modelId="{EC5F07AA-FB28-4640-AF68-517E060A0E4F}" type="presParOf" srcId="{606DEA33-CA34-4BE3-A386-B7A5912C24F6}" destId="{932BE42E-7193-4928-946D-1D567D53AE2A}" srcOrd="1" destOrd="0" presId="urn:microsoft.com/office/officeart/2018/2/layout/IconVerticalSolidList"/>
    <dgm:cxn modelId="{FC065DBA-8509-4CD4-AF2C-F4983EEE14D3}" type="presParOf" srcId="{606DEA33-CA34-4BE3-A386-B7A5912C24F6}" destId="{2A5BD12C-4D24-49AF-9D5F-18720508B396}" srcOrd="2" destOrd="0" presId="urn:microsoft.com/office/officeart/2018/2/layout/IconVerticalSolidList"/>
    <dgm:cxn modelId="{8402B38D-5BF7-42C3-82B7-98CC1394A39F}" type="presParOf" srcId="{606DEA33-CA34-4BE3-A386-B7A5912C24F6}" destId="{05A5BDA5-1B76-489A-AD63-BBB68B4DE0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D0B388-4AE3-41CC-AD69-A5DD444C2BD9}" type="doc">
      <dgm:prSet loTypeId="urn:microsoft.com/office/officeart/2005/8/layout/list1" loCatId="list" qsTypeId="urn:microsoft.com/office/officeart/2005/8/quickstyle/simple2" qsCatId="simple" csTypeId="urn:microsoft.com/office/officeart/2005/8/colors/accent2_1" csCatId="accent2" phldr="1"/>
      <dgm:spPr/>
      <dgm:t>
        <a:bodyPr/>
        <a:lstStyle/>
        <a:p>
          <a:endParaRPr lang="en-US"/>
        </a:p>
      </dgm:t>
    </dgm:pt>
    <dgm:pt modelId="{8DB8CC73-CB81-4BEF-925B-ECED4670733F}">
      <dgm:prSet custT="1"/>
      <dgm:spPr/>
      <dgm:t>
        <a:bodyPr/>
        <a:lstStyle/>
        <a:p>
          <a:r>
            <a:rPr lang="en-US" sz="1500"/>
            <a:t>Importance of closing projects</a:t>
          </a:r>
        </a:p>
      </dgm:t>
    </dgm:pt>
    <dgm:pt modelId="{D2D558B0-1A6D-42EA-9AB4-7ED76CB63FD8}" type="parTrans" cxnId="{16743B62-D173-4777-A0F5-F2136587E726}">
      <dgm:prSet/>
      <dgm:spPr/>
      <dgm:t>
        <a:bodyPr/>
        <a:lstStyle/>
        <a:p>
          <a:endParaRPr lang="en-US"/>
        </a:p>
      </dgm:t>
    </dgm:pt>
    <dgm:pt modelId="{2E9F6279-151A-4D1C-A438-CBBB376FB328}" type="sibTrans" cxnId="{16743B62-D173-4777-A0F5-F2136587E726}">
      <dgm:prSet/>
      <dgm:spPr/>
      <dgm:t>
        <a:bodyPr/>
        <a:lstStyle/>
        <a:p>
          <a:endParaRPr lang="en-US"/>
        </a:p>
      </dgm:t>
    </dgm:pt>
    <dgm:pt modelId="{C36D14BD-4153-457F-BDD4-0F533D0F53AC}">
      <dgm:prSet/>
      <dgm:spPr/>
      <dgm:t>
        <a:bodyPr/>
        <a:lstStyle/>
        <a:p>
          <a:r>
            <a:rPr lang="en-US"/>
            <a:t>Ensure Board is paid total project funding </a:t>
          </a:r>
        </a:p>
      </dgm:t>
    </dgm:pt>
    <dgm:pt modelId="{91F41B46-94A5-4467-856F-32D33F4B1F55}" type="parTrans" cxnId="{45461144-DF24-4218-9C26-5F8DB70C52F5}">
      <dgm:prSet/>
      <dgm:spPr/>
      <dgm:t>
        <a:bodyPr/>
        <a:lstStyle/>
        <a:p>
          <a:endParaRPr lang="en-US"/>
        </a:p>
      </dgm:t>
    </dgm:pt>
    <dgm:pt modelId="{AADB034A-961C-4564-85DC-85B0EE875966}" type="sibTrans" cxnId="{45461144-DF24-4218-9C26-5F8DB70C52F5}">
      <dgm:prSet/>
      <dgm:spPr/>
      <dgm:t>
        <a:bodyPr/>
        <a:lstStyle/>
        <a:p>
          <a:endParaRPr lang="en-US"/>
        </a:p>
      </dgm:t>
    </dgm:pt>
    <dgm:pt modelId="{BE8BFBDA-35EF-4798-AEC6-08658210E4A4}">
      <dgm:prSet/>
      <dgm:spPr/>
      <dgm:t>
        <a:bodyPr/>
        <a:lstStyle/>
        <a:p>
          <a:pPr rtl="0"/>
          <a:r>
            <a:rPr lang="en-US"/>
            <a:t>Check that projects </a:t>
          </a:r>
          <a:r>
            <a:rPr lang="en-US">
              <a:latin typeface="Arial" panose="020B0604020202020204"/>
            </a:rPr>
            <a:t>requiring</a:t>
          </a:r>
          <a:r>
            <a:rPr lang="en-US"/>
            <a:t> consent have a Code Compliance Certificate (CCC) </a:t>
          </a:r>
        </a:p>
      </dgm:t>
    </dgm:pt>
    <dgm:pt modelId="{FC98E35C-945C-4363-BDCB-23995D1641F3}" type="parTrans" cxnId="{49901102-3DA0-4E73-B410-C8C2BC82CDAE}">
      <dgm:prSet/>
      <dgm:spPr/>
      <dgm:t>
        <a:bodyPr/>
        <a:lstStyle/>
        <a:p>
          <a:endParaRPr lang="en-US"/>
        </a:p>
      </dgm:t>
    </dgm:pt>
    <dgm:pt modelId="{F8EBA9E6-E2F6-4449-B4AE-2782E7E6C0B8}" type="sibTrans" cxnId="{49901102-3DA0-4E73-B410-C8C2BC82CDAE}">
      <dgm:prSet/>
      <dgm:spPr/>
      <dgm:t>
        <a:bodyPr/>
        <a:lstStyle/>
        <a:p>
          <a:endParaRPr lang="en-US"/>
        </a:p>
      </dgm:t>
    </dgm:pt>
    <dgm:pt modelId="{737A32E8-C7B4-48F6-B6D8-FA9E69AE6D62}">
      <dgm:prSet/>
      <dgm:spPr/>
      <dgm:t>
        <a:bodyPr/>
        <a:lstStyle/>
        <a:p>
          <a:r>
            <a:rPr lang="en-US"/>
            <a:t>Update building information  </a:t>
          </a:r>
        </a:p>
      </dgm:t>
    </dgm:pt>
    <dgm:pt modelId="{AAD19364-AC37-4C66-B14E-4A95FEDA437B}" type="parTrans" cxnId="{3E77EB56-88BC-419C-8434-5E79C275DE24}">
      <dgm:prSet/>
      <dgm:spPr/>
      <dgm:t>
        <a:bodyPr/>
        <a:lstStyle/>
        <a:p>
          <a:endParaRPr lang="en-US"/>
        </a:p>
      </dgm:t>
    </dgm:pt>
    <dgm:pt modelId="{5A8D3310-A737-4291-BD6F-892F71B23C89}" type="sibTrans" cxnId="{3E77EB56-88BC-419C-8434-5E79C275DE24}">
      <dgm:prSet/>
      <dgm:spPr/>
      <dgm:t>
        <a:bodyPr/>
        <a:lstStyle/>
        <a:p>
          <a:endParaRPr lang="en-US"/>
        </a:p>
      </dgm:t>
    </dgm:pt>
    <dgm:pt modelId="{208CE011-B351-4973-9C8F-7265FBBE3D38}">
      <dgm:prSet custT="1"/>
      <dgm:spPr/>
      <dgm:t>
        <a:bodyPr/>
        <a:lstStyle/>
        <a:p>
          <a:r>
            <a:rPr lang="en-US" sz="1300"/>
            <a:t>Send closing docs to </a:t>
          </a:r>
          <a:r>
            <a:rPr lang="en-US" sz="1300">
              <a:latin typeface="Arial" panose="020B0604020202020204"/>
            </a:rPr>
            <a:t>Ministry</a:t>
          </a:r>
          <a:r>
            <a:rPr lang="en-US" sz="1300"/>
            <a:t> when final payment made to contractor </a:t>
          </a:r>
          <a:r>
            <a:rPr lang="en-US" sz="1300">
              <a:latin typeface="Arial" panose="020B0604020202020204"/>
            </a:rPr>
            <a:t>(</a:t>
          </a:r>
          <a:r>
            <a:rPr lang="en-US" sz="1300"/>
            <a:t>or final claim amount is known</a:t>
          </a:r>
          <a:r>
            <a:rPr lang="en-US" sz="1300">
              <a:latin typeface="Arial" panose="020B0604020202020204"/>
            </a:rPr>
            <a:t>)</a:t>
          </a:r>
          <a:endParaRPr lang="en-US" sz="1300"/>
        </a:p>
      </dgm:t>
    </dgm:pt>
    <dgm:pt modelId="{C3F2E184-7856-4844-8D41-20308F60787A}" type="parTrans" cxnId="{6C329784-6EB2-4683-8638-27769A4BE9E7}">
      <dgm:prSet/>
      <dgm:spPr/>
      <dgm:t>
        <a:bodyPr/>
        <a:lstStyle/>
        <a:p>
          <a:endParaRPr lang="en-US"/>
        </a:p>
      </dgm:t>
    </dgm:pt>
    <dgm:pt modelId="{AD80F06D-2B38-4D1F-AD25-E783A1F96393}" type="sibTrans" cxnId="{6C329784-6EB2-4683-8638-27769A4BE9E7}">
      <dgm:prSet/>
      <dgm:spPr/>
      <dgm:t>
        <a:bodyPr/>
        <a:lstStyle/>
        <a:p>
          <a:endParaRPr lang="en-US"/>
        </a:p>
      </dgm:t>
    </dgm:pt>
    <dgm:pt modelId="{AF679BDC-C69C-41FB-A575-0B1F616A8F22}">
      <dgm:prSet/>
      <dgm:spPr/>
      <dgm:t>
        <a:bodyPr/>
        <a:lstStyle/>
        <a:p>
          <a:r>
            <a:rPr lang="en-US" b="0" i="0"/>
            <a:t>Submit the following:</a:t>
          </a:r>
          <a:endParaRPr lang="en-US"/>
        </a:p>
      </dgm:t>
    </dgm:pt>
    <dgm:pt modelId="{D88AE5BC-EA12-42C0-B95D-13E8C53A2418}" type="parTrans" cxnId="{39F3FC5D-2544-4273-8C69-145098133B1F}">
      <dgm:prSet/>
      <dgm:spPr/>
      <dgm:t>
        <a:bodyPr/>
        <a:lstStyle/>
        <a:p>
          <a:endParaRPr lang="en-US"/>
        </a:p>
      </dgm:t>
    </dgm:pt>
    <dgm:pt modelId="{AFFB82F7-270E-4970-B78F-A9D5ED000BFF}" type="sibTrans" cxnId="{39F3FC5D-2544-4273-8C69-145098133B1F}">
      <dgm:prSet/>
      <dgm:spPr/>
      <dgm:t>
        <a:bodyPr/>
        <a:lstStyle/>
        <a:p>
          <a:endParaRPr lang="en-US"/>
        </a:p>
      </dgm:t>
    </dgm:pt>
    <dgm:pt modelId="{62B4EC35-8D47-4506-A9CE-378E34ABE5E5}">
      <dgm:prSet/>
      <dgm:spPr/>
      <dgm:t>
        <a:bodyPr/>
        <a:lstStyle/>
        <a:p>
          <a:r>
            <a:rPr lang="en-US" b="0" i="0"/>
            <a:t>Construction Observation Certificate</a:t>
          </a:r>
          <a:endParaRPr lang="en-US"/>
        </a:p>
      </dgm:t>
    </dgm:pt>
    <dgm:pt modelId="{62CD42F9-8A3C-448D-A25E-723ED8211A05}" type="parTrans" cxnId="{ED432F7E-B555-4710-921A-94CC967DB3A8}">
      <dgm:prSet/>
      <dgm:spPr/>
      <dgm:t>
        <a:bodyPr/>
        <a:lstStyle/>
        <a:p>
          <a:endParaRPr lang="en-US"/>
        </a:p>
      </dgm:t>
    </dgm:pt>
    <dgm:pt modelId="{20731142-35E4-4504-A2FC-81176C61981B}" type="sibTrans" cxnId="{ED432F7E-B555-4710-921A-94CC967DB3A8}">
      <dgm:prSet/>
      <dgm:spPr/>
      <dgm:t>
        <a:bodyPr/>
        <a:lstStyle/>
        <a:p>
          <a:endParaRPr lang="en-US"/>
        </a:p>
      </dgm:t>
    </dgm:pt>
    <dgm:pt modelId="{15DD8127-7321-4130-B42F-B1BC58EE933E}">
      <dgm:prSet/>
      <dgm:spPr/>
      <dgm:t>
        <a:bodyPr/>
        <a:lstStyle/>
        <a:p>
          <a:r>
            <a:rPr lang="en-US" b="0" i="0"/>
            <a:t>Occupancy Use Certificate</a:t>
          </a:r>
          <a:endParaRPr lang="en-US"/>
        </a:p>
      </dgm:t>
    </dgm:pt>
    <dgm:pt modelId="{D9CB5592-1330-40EB-859D-D6B450C7D27B}" type="parTrans" cxnId="{688938CD-50F2-4987-B5E0-A823D3BAABFF}">
      <dgm:prSet/>
      <dgm:spPr/>
      <dgm:t>
        <a:bodyPr/>
        <a:lstStyle/>
        <a:p>
          <a:endParaRPr lang="en-US"/>
        </a:p>
      </dgm:t>
    </dgm:pt>
    <dgm:pt modelId="{56158935-810B-4630-8B13-DDD3C9322D4C}" type="sibTrans" cxnId="{688938CD-50F2-4987-B5E0-A823D3BAABFF}">
      <dgm:prSet/>
      <dgm:spPr/>
      <dgm:t>
        <a:bodyPr/>
        <a:lstStyle/>
        <a:p>
          <a:endParaRPr lang="en-US"/>
        </a:p>
      </dgm:t>
    </dgm:pt>
    <dgm:pt modelId="{2E2AD8F1-8FDD-4FEE-9B6F-494B22046346}">
      <dgm:prSet/>
      <dgm:spPr/>
      <dgm:t>
        <a:bodyPr/>
        <a:lstStyle/>
        <a:p>
          <a:r>
            <a:rPr lang="en-US" b="0" i="0"/>
            <a:t>Helios Asset Update Form Final: Project Financial Information for School Buildings</a:t>
          </a:r>
          <a:endParaRPr lang="en-US"/>
        </a:p>
      </dgm:t>
    </dgm:pt>
    <dgm:pt modelId="{FFEFACC9-78CE-4156-AE49-72E626C673FF}" type="parTrans" cxnId="{75B5E14D-9EAB-403E-BDF5-C8B209F53375}">
      <dgm:prSet/>
      <dgm:spPr/>
      <dgm:t>
        <a:bodyPr/>
        <a:lstStyle/>
        <a:p>
          <a:endParaRPr lang="en-US"/>
        </a:p>
      </dgm:t>
    </dgm:pt>
    <dgm:pt modelId="{F43197BB-E066-43ED-8E4A-91CDFDE2B800}" type="sibTrans" cxnId="{75B5E14D-9EAB-403E-BDF5-C8B209F53375}">
      <dgm:prSet/>
      <dgm:spPr/>
      <dgm:t>
        <a:bodyPr/>
        <a:lstStyle/>
        <a:p>
          <a:endParaRPr lang="en-US"/>
        </a:p>
      </dgm:t>
    </dgm:pt>
    <dgm:pt modelId="{ED07020D-474D-4C5D-BFC4-5EF251E81971}">
      <dgm:prSet/>
      <dgm:spPr/>
      <dgm:t>
        <a:bodyPr/>
        <a:lstStyle/>
        <a:p>
          <a:r>
            <a:rPr lang="en-US" b="0" i="0"/>
            <a:t>Plant Ancillary Site Financials</a:t>
          </a:r>
          <a:endParaRPr lang="en-US"/>
        </a:p>
      </dgm:t>
    </dgm:pt>
    <dgm:pt modelId="{070E5D8B-AF45-4651-8463-E8766DB4E614}" type="parTrans" cxnId="{576C2748-B7D0-48A2-BA7C-AB3696C1026F}">
      <dgm:prSet/>
      <dgm:spPr/>
      <dgm:t>
        <a:bodyPr/>
        <a:lstStyle/>
        <a:p>
          <a:endParaRPr lang="en-US"/>
        </a:p>
      </dgm:t>
    </dgm:pt>
    <dgm:pt modelId="{82B3889C-1D92-452D-9D02-D75F9ADDE3CA}" type="sibTrans" cxnId="{576C2748-B7D0-48A2-BA7C-AB3696C1026F}">
      <dgm:prSet/>
      <dgm:spPr/>
      <dgm:t>
        <a:bodyPr/>
        <a:lstStyle/>
        <a:p>
          <a:endParaRPr lang="en-US"/>
        </a:p>
      </dgm:t>
    </dgm:pt>
    <dgm:pt modelId="{36DE1F0F-D62A-4A43-BABA-0B48DD8EDCC1}">
      <dgm:prSet/>
      <dgm:spPr/>
      <dgm:t>
        <a:bodyPr/>
        <a:lstStyle/>
        <a:p>
          <a:r>
            <a:rPr lang="en-US" b="0" i="0"/>
            <a:t>Building Update Form (If required)</a:t>
          </a:r>
          <a:endParaRPr lang="en-US"/>
        </a:p>
      </dgm:t>
    </dgm:pt>
    <dgm:pt modelId="{C48D3BD9-B6D1-4FD6-A8F2-AA2359F137FF}" type="parTrans" cxnId="{07E65211-AD79-4DE0-B3E2-F6D5528AE6FB}">
      <dgm:prSet/>
      <dgm:spPr/>
      <dgm:t>
        <a:bodyPr/>
        <a:lstStyle/>
        <a:p>
          <a:endParaRPr lang="en-US"/>
        </a:p>
      </dgm:t>
    </dgm:pt>
    <dgm:pt modelId="{3F3D06F6-DF1D-4D5A-9351-697FFC66F4C0}" type="sibTrans" cxnId="{07E65211-AD79-4DE0-B3E2-F6D5528AE6FB}">
      <dgm:prSet/>
      <dgm:spPr/>
      <dgm:t>
        <a:bodyPr/>
        <a:lstStyle/>
        <a:p>
          <a:endParaRPr lang="en-US"/>
        </a:p>
      </dgm:t>
    </dgm:pt>
    <dgm:pt modelId="{712B207E-EA78-4DFF-8F0B-E1B7A005FA7C}">
      <dgm:prSet/>
      <dgm:spPr/>
      <dgm:t>
        <a:bodyPr/>
        <a:lstStyle/>
        <a:p>
          <a:r>
            <a:rPr lang="en-US" b="0" i="0"/>
            <a:t>Evidence of final project costs (</a:t>
          </a:r>
          <a:r>
            <a:rPr lang="en-US"/>
            <a:t>invoices, payment clams)</a:t>
          </a:r>
        </a:p>
      </dgm:t>
    </dgm:pt>
    <dgm:pt modelId="{502D7B19-B30C-49FE-B5AB-A285A4EDBF0C}" type="parTrans" cxnId="{CDCFFF1C-6A7E-4E2A-A20F-8C47321AC95F}">
      <dgm:prSet/>
      <dgm:spPr/>
      <dgm:t>
        <a:bodyPr/>
        <a:lstStyle/>
        <a:p>
          <a:endParaRPr lang="en-US"/>
        </a:p>
      </dgm:t>
    </dgm:pt>
    <dgm:pt modelId="{88361F1B-E766-45F3-A1A0-D7B62C444B44}" type="sibTrans" cxnId="{CDCFFF1C-6A7E-4E2A-A20F-8C47321AC95F}">
      <dgm:prSet/>
      <dgm:spPr/>
      <dgm:t>
        <a:bodyPr/>
        <a:lstStyle/>
        <a:p>
          <a:endParaRPr lang="en-US"/>
        </a:p>
      </dgm:t>
    </dgm:pt>
    <dgm:pt modelId="{943DDDDB-40F3-476D-8DA4-B44E9BFD076A}">
      <dgm:prSet/>
      <dgm:spPr/>
      <dgm:t>
        <a:bodyPr/>
        <a:lstStyle/>
        <a:p>
          <a:r>
            <a:rPr lang="en-US"/>
            <a:t>Some </a:t>
          </a:r>
          <a:r>
            <a:rPr lang="en-US">
              <a:latin typeface="Arial" panose="020B0604020202020204"/>
            </a:rPr>
            <a:t>funding</a:t>
          </a:r>
          <a:r>
            <a:rPr lang="en-US"/>
            <a:t> </a:t>
          </a:r>
          <a:r>
            <a:rPr lang="en-US" err="1"/>
            <a:t>programmes</a:t>
          </a:r>
          <a:r>
            <a:rPr lang="en-US"/>
            <a:t> have a set end date</a:t>
          </a:r>
        </a:p>
      </dgm:t>
    </dgm:pt>
    <dgm:pt modelId="{5BDB4FA4-9EBB-4262-8AE6-7EF9B2F62949}" type="parTrans" cxnId="{D4AAC500-DDBE-43FD-9611-D8EE9B414E3B}">
      <dgm:prSet/>
      <dgm:spPr/>
      <dgm:t>
        <a:bodyPr/>
        <a:lstStyle/>
        <a:p>
          <a:endParaRPr lang="en-US"/>
        </a:p>
      </dgm:t>
    </dgm:pt>
    <dgm:pt modelId="{03906BA5-0495-4BBD-90BF-5B4F5745F89C}" type="sibTrans" cxnId="{D4AAC500-DDBE-43FD-9611-D8EE9B414E3B}">
      <dgm:prSet/>
      <dgm:spPr/>
      <dgm:t>
        <a:bodyPr/>
        <a:lstStyle/>
        <a:p>
          <a:endParaRPr lang="en-US"/>
        </a:p>
      </dgm:t>
    </dgm:pt>
    <dgm:pt modelId="{E7BBC7CD-C7E9-4C8A-B5C4-7325FE4F6839}">
      <dgm:prSet/>
      <dgm:spPr/>
      <dgm:t>
        <a:bodyPr/>
        <a:lstStyle/>
        <a:p>
          <a:r>
            <a:rPr lang="en-US"/>
            <a:t>Important that final payments made to Board and projects closed </a:t>
          </a:r>
        </a:p>
      </dgm:t>
    </dgm:pt>
    <dgm:pt modelId="{E09B732A-27ED-4D8E-B2FC-EDE0DDB00DDA}" type="parTrans" cxnId="{7279C007-49E7-4FD7-A787-2C24657F372A}">
      <dgm:prSet/>
      <dgm:spPr/>
      <dgm:t>
        <a:bodyPr/>
        <a:lstStyle/>
        <a:p>
          <a:endParaRPr lang="en-US"/>
        </a:p>
      </dgm:t>
    </dgm:pt>
    <dgm:pt modelId="{426556A0-CB15-4756-AF43-CDA4686DC589}" type="sibTrans" cxnId="{7279C007-49E7-4FD7-A787-2C24657F372A}">
      <dgm:prSet/>
      <dgm:spPr/>
      <dgm:t>
        <a:bodyPr/>
        <a:lstStyle/>
        <a:p>
          <a:endParaRPr lang="en-US"/>
        </a:p>
      </dgm:t>
    </dgm:pt>
    <dgm:pt modelId="{8EA2BD8E-CD04-43A8-8837-59BCED840457}">
      <dgm:prSet/>
      <dgm:spPr/>
      <dgm:t>
        <a:bodyPr/>
        <a:lstStyle/>
        <a:p>
          <a:r>
            <a:rPr lang="en-US" err="1"/>
            <a:t>Programmes</a:t>
          </a:r>
          <a:r>
            <a:rPr lang="en-US"/>
            <a:t> include School Investment </a:t>
          </a:r>
          <a:r>
            <a:rPr lang="en-US">
              <a:latin typeface="Arial" panose="020B0604020202020204"/>
            </a:rPr>
            <a:t>Package</a:t>
          </a:r>
          <a:r>
            <a:rPr lang="en-US"/>
            <a:t> (SIP) and Learning Support Coordinator (LSC) funding</a:t>
          </a:r>
        </a:p>
      </dgm:t>
    </dgm:pt>
    <dgm:pt modelId="{3C079E4D-3A96-4909-AE55-4F81455F5AEB}" type="parTrans" cxnId="{7249E832-66D3-40C6-B605-01E1615BFB7E}">
      <dgm:prSet/>
      <dgm:spPr/>
      <dgm:t>
        <a:bodyPr/>
        <a:lstStyle/>
        <a:p>
          <a:endParaRPr lang="en-US"/>
        </a:p>
      </dgm:t>
    </dgm:pt>
    <dgm:pt modelId="{34F8BD14-B98D-46EC-9E60-BA838622327B}" type="sibTrans" cxnId="{7249E832-66D3-40C6-B605-01E1615BFB7E}">
      <dgm:prSet/>
      <dgm:spPr/>
      <dgm:t>
        <a:bodyPr/>
        <a:lstStyle/>
        <a:p>
          <a:endParaRPr lang="en-US"/>
        </a:p>
      </dgm:t>
    </dgm:pt>
    <dgm:pt modelId="{98A608F1-ED18-4EB9-93B1-00D7B9EBF9B5}">
      <dgm:prSet/>
      <dgm:spPr/>
      <dgm:t>
        <a:bodyPr/>
        <a:lstStyle/>
        <a:p>
          <a:r>
            <a:rPr lang="en-US"/>
            <a:t>Talk to Property Advisor if funds not paid or project not complete</a:t>
          </a:r>
        </a:p>
      </dgm:t>
    </dgm:pt>
    <dgm:pt modelId="{6BADBA13-B647-4532-B9EC-7B927DAE4FB6}" type="parTrans" cxnId="{5279468A-E328-48E1-AB19-6F8E924DBB09}">
      <dgm:prSet/>
      <dgm:spPr/>
      <dgm:t>
        <a:bodyPr/>
        <a:lstStyle/>
        <a:p>
          <a:endParaRPr lang="en-US"/>
        </a:p>
      </dgm:t>
    </dgm:pt>
    <dgm:pt modelId="{700C6595-92B3-4295-88E8-0A743DD51724}" type="sibTrans" cxnId="{5279468A-E328-48E1-AB19-6F8E924DBB09}">
      <dgm:prSet/>
      <dgm:spPr/>
      <dgm:t>
        <a:bodyPr/>
        <a:lstStyle/>
        <a:p>
          <a:endParaRPr lang="en-US"/>
        </a:p>
      </dgm:t>
    </dgm:pt>
    <dgm:pt modelId="{5DCC8397-E7F1-473B-8F17-2E153B1B2BAD}" type="pres">
      <dgm:prSet presAssocID="{EDD0B388-4AE3-41CC-AD69-A5DD444C2BD9}" presName="linear" presStyleCnt="0">
        <dgm:presLayoutVars>
          <dgm:dir/>
          <dgm:animLvl val="lvl"/>
          <dgm:resizeHandles val="exact"/>
        </dgm:presLayoutVars>
      </dgm:prSet>
      <dgm:spPr/>
    </dgm:pt>
    <dgm:pt modelId="{E4B7AF23-0E27-450D-AC1D-42751ACD1268}" type="pres">
      <dgm:prSet presAssocID="{8DB8CC73-CB81-4BEF-925B-ECED4670733F}" presName="parentLin" presStyleCnt="0"/>
      <dgm:spPr/>
    </dgm:pt>
    <dgm:pt modelId="{670E116A-0B92-4F98-8BD1-864B4C738464}" type="pres">
      <dgm:prSet presAssocID="{8DB8CC73-CB81-4BEF-925B-ECED4670733F}" presName="parentLeftMargin" presStyleLbl="node1" presStyleIdx="0" presStyleCnt="3"/>
      <dgm:spPr/>
    </dgm:pt>
    <dgm:pt modelId="{79752F12-355B-449B-8168-BF2077A8E7DF}" type="pres">
      <dgm:prSet presAssocID="{8DB8CC73-CB81-4BEF-925B-ECED4670733F}" presName="parentText" presStyleLbl="node1" presStyleIdx="0" presStyleCnt="3" custScaleX="103684">
        <dgm:presLayoutVars>
          <dgm:chMax val="0"/>
          <dgm:bulletEnabled val="1"/>
        </dgm:presLayoutVars>
      </dgm:prSet>
      <dgm:spPr/>
    </dgm:pt>
    <dgm:pt modelId="{9B51D4BD-BCC5-4FF9-8EFB-01DC205C1B29}" type="pres">
      <dgm:prSet presAssocID="{8DB8CC73-CB81-4BEF-925B-ECED4670733F}" presName="negativeSpace" presStyleCnt="0"/>
      <dgm:spPr/>
    </dgm:pt>
    <dgm:pt modelId="{5C379CD1-FCF7-41E1-A4D6-2988FA8E4EA2}" type="pres">
      <dgm:prSet presAssocID="{8DB8CC73-CB81-4BEF-925B-ECED4670733F}" presName="childText" presStyleLbl="conFgAcc1" presStyleIdx="0" presStyleCnt="3">
        <dgm:presLayoutVars>
          <dgm:bulletEnabled val="1"/>
        </dgm:presLayoutVars>
      </dgm:prSet>
      <dgm:spPr/>
    </dgm:pt>
    <dgm:pt modelId="{299C2C54-7AD4-49F1-933C-2F449A377AD4}" type="pres">
      <dgm:prSet presAssocID="{2E9F6279-151A-4D1C-A438-CBBB376FB328}" presName="spaceBetweenRectangles" presStyleCnt="0"/>
      <dgm:spPr/>
    </dgm:pt>
    <dgm:pt modelId="{838DFE4C-EDFD-4710-AC53-4FB88A2CD5E6}" type="pres">
      <dgm:prSet presAssocID="{208CE011-B351-4973-9C8F-7265FBBE3D38}" presName="parentLin" presStyleCnt="0"/>
      <dgm:spPr/>
    </dgm:pt>
    <dgm:pt modelId="{FC76C058-396F-4049-B958-BE316D91B9D9}" type="pres">
      <dgm:prSet presAssocID="{208CE011-B351-4973-9C8F-7265FBBE3D38}" presName="parentLeftMargin" presStyleLbl="node1" presStyleIdx="0" presStyleCnt="3"/>
      <dgm:spPr/>
    </dgm:pt>
    <dgm:pt modelId="{D59A8B88-5796-4949-A125-FABFF67D2859}" type="pres">
      <dgm:prSet presAssocID="{208CE011-B351-4973-9C8F-7265FBBE3D38}" presName="parentText" presStyleLbl="node1" presStyleIdx="1" presStyleCnt="3" custScaleX="103980">
        <dgm:presLayoutVars>
          <dgm:chMax val="0"/>
          <dgm:bulletEnabled val="1"/>
        </dgm:presLayoutVars>
      </dgm:prSet>
      <dgm:spPr/>
    </dgm:pt>
    <dgm:pt modelId="{2F2225AB-6AA4-44C0-B9CD-DDCD2297FE16}" type="pres">
      <dgm:prSet presAssocID="{208CE011-B351-4973-9C8F-7265FBBE3D38}" presName="negativeSpace" presStyleCnt="0"/>
      <dgm:spPr/>
    </dgm:pt>
    <dgm:pt modelId="{6AAFAD95-6D66-48A1-A4A6-042B540BE872}" type="pres">
      <dgm:prSet presAssocID="{208CE011-B351-4973-9C8F-7265FBBE3D38}" presName="childText" presStyleLbl="conFgAcc1" presStyleIdx="1" presStyleCnt="3">
        <dgm:presLayoutVars>
          <dgm:bulletEnabled val="1"/>
        </dgm:presLayoutVars>
      </dgm:prSet>
      <dgm:spPr/>
    </dgm:pt>
    <dgm:pt modelId="{A1EF635B-6553-4853-960B-1699BB9B3F53}" type="pres">
      <dgm:prSet presAssocID="{AD80F06D-2B38-4D1F-AD25-E783A1F96393}" presName="spaceBetweenRectangles" presStyleCnt="0"/>
      <dgm:spPr/>
    </dgm:pt>
    <dgm:pt modelId="{CEF5D985-5E9F-4C44-90D7-1FA2F0E907F7}" type="pres">
      <dgm:prSet presAssocID="{943DDDDB-40F3-476D-8DA4-B44E9BFD076A}" presName="parentLin" presStyleCnt="0"/>
      <dgm:spPr/>
    </dgm:pt>
    <dgm:pt modelId="{D0A917F0-BE77-4522-A161-32E9EE90EFB8}" type="pres">
      <dgm:prSet presAssocID="{943DDDDB-40F3-476D-8DA4-B44E9BFD076A}" presName="parentLeftMargin" presStyleLbl="node1" presStyleIdx="1" presStyleCnt="3"/>
      <dgm:spPr/>
    </dgm:pt>
    <dgm:pt modelId="{7F5BB138-0A89-49FB-8CCF-0D5268B95DBD}" type="pres">
      <dgm:prSet presAssocID="{943DDDDB-40F3-476D-8DA4-B44E9BFD076A}" presName="parentText" presStyleLbl="node1" presStyleIdx="2" presStyleCnt="3" custScaleX="103980">
        <dgm:presLayoutVars>
          <dgm:chMax val="0"/>
          <dgm:bulletEnabled val="1"/>
        </dgm:presLayoutVars>
      </dgm:prSet>
      <dgm:spPr/>
    </dgm:pt>
    <dgm:pt modelId="{EA04BAF0-BCFA-4CFB-AA0D-FEE52C63A114}" type="pres">
      <dgm:prSet presAssocID="{943DDDDB-40F3-476D-8DA4-B44E9BFD076A}" presName="negativeSpace" presStyleCnt="0"/>
      <dgm:spPr/>
    </dgm:pt>
    <dgm:pt modelId="{354898B3-8AA9-47F7-8A81-6E27E76D95A5}" type="pres">
      <dgm:prSet presAssocID="{943DDDDB-40F3-476D-8DA4-B44E9BFD076A}" presName="childText" presStyleLbl="conFgAcc1" presStyleIdx="2" presStyleCnt="3">
        <dgm:presLayoutVars>
          <dgm:bulletEnabled val="1"/>
        </dgm:presLayoutVars>
      </dgm:prSet>
      <dgm:spPr/>
    </dgm:pt>
  </dgm:ptLst>
  <dgm:cxnLst>
    <dgm:cxn modelId="{D4AAC500-DDBE-43FD-9611-D8EE9B414E3B}" srcId="{EDD0B388-4AE3-41CC-AD69-A5DD444C2BD9}" destId="{943DDDDB-40F3-476D-8DA4-B44E9BFD076A}" srcOrd="2" destOrd="0" parTransId="{5BDB4FA4-9EBB-4262-8AE6-7EF9B2F62949}" sibTransId="{03906BA5-0495-4BBD-90BF-5B4F5745F89C}"/>
    <dgm:cxn modelId="{49901102-3DA0-4E73-B410-C8C2BC82CDAE}" srcId="{8DB8CC73-CB81-4BEF-925B-ECED4670733F}" destId="{BE8BFBDA-35EF-4798-AEC6-08658210E4A4}" srcOrd="1" destOrd="0" parTransId="{FC98E35C-945C-4363-BDCB-23995D1641F3}" sibTransId="{F8EBA9E6-E2F6-4449-B4AE-2782E7E6C0B8}"/>
    <dgm:cxn modelId="{7E574F03-3923-434C-854B-2C4B0B462427}" type="presOf" srcId="{208CE011-B351-4973-9C8F-7265FBBE3D38}" destId="{D59A8B88-5796-4949-A125-FABFF67D2859}" srcOrd="1" destOrd="0" presId="urn:microsoft.com/office/officeart/2005/8/layout/list1"/>
    <dgm:cxn modelId="{7279C007-49E7-4FD7-A787-2C24657F372A}" srcId="{943DDDDB-40F3-476D-8DA4-B44E9BFD076A}" destId="{E7BBC7CD-C7E9-4C8A-B5C4-7325FE4F6839}" srcOrd="0" destOrd="0" parTransId="{E09B732A-27ED-4D8E-B2FC-EDE0DDB00DDA}" sibTransId="{426556A0-CB15-4756-AF43-CDA4686DC589}"/>
    <dgm:cxn modelId="{1630470B-7F77-43F2-99AF-7FF74CFB44B1}" type="presOf" srcId="{36DE1F0F-D62A-4A43-BABA-0B48DD8EDCC1}" destId="{6AAFAD95-6D66-48A1-A4A6-042B540BE872}" srcOrd="0" destOrd="5" presId="urn:microsoft.com/office/officeart/2005/8/layout/list1"/>
    <dgm:cxn modelId="{07E65211-AD79-4DE0-B3E2-F6D5528AE6FB}" srcId="{208CE011-B351-4973-9C8F-7265FBBE3D38}" destId="{36DE1F0F-D62A-4A43-BABA-0B48DD8EDCC1}" srcOrd="5" destOrd="0" parTransId="{C48D3BD9-B6D1-4FD6-A8F2-AA2359F137FF}" sibTransId="{3F3D06F6-DF1D-4D5A-9351-697FFC66F4C0}"/>
    <dgm:cxn modelId="{1D3B0012-DCBC-424F-97D8-39722B05EE01}" type="presOf" srcId="{15DD8127-7321-4130-B42F-B1BC58EE933E}" destId="{6AAFAD95-6D66-48A1-A4A6-042B540BE872}" srcOrd="0" destOrd="2" presId="urn:microsoft.com/office/officeart/2005/8/layout/list1"/>
    <dgm:cxn modelId="{CDCFFF1C-6A7E-4E2A-A20F-8C47321AC95F}" srcId="{208CE011-B351-4973-9C8F-7265FBBE3D38}" destId="{712B207E-EA78-4DFF-8F0B-E1B7A005FA7C}" srcOrd="6" destOrd="0" parTransId="{502D7B19-B30C-49FE-B5AB-A285A4EDBF0C}" sibTransId="{88361F1B-E766-45F3-A1A0-D7B62C444B44}"/>
    <dgm:cxn modelId="{A6F7E31E-CDAC-41D8-86AB-50116B89E275}" type="presOf" srcId="{ED07020D-474D-4C5D-BFC4-5EF251E81971}" destId="{6AAFAD95-6D66-48A1-A4A6-042B540BE872}" srcOrd="0" destOrd="4" presId="urn:microsoft.com/office/officeart/2005/8/layout/list1"/>
    <dgm:cxn modelId="{7249E832-66D3-40C6-B605-01E1615BFB7E}" srcId="{943DDDDB-40F3-476D-8DA4-B44E9BFD076A}" destId="{8EA2BD8E-CD04-43A8-8837-59BCED840457}" srcOrd="1" destOrd="0" parTransId="{3C079E4D-3A96-4909-AE55-4F81455F5AEB}" sibTransId="{34F8BD14-B98D-46EC-9E60-BA838622327B}"/>
    <dgm:cxn modelId="{39F3FC5D-2544-4273-8C69-145098133B1F}" srcId="{208CE011-B351-4973-9C8F-7265FBBE3D38}" destId="{AF679BDC-C69C-41FB-A575-0B1F616A8F22}" srcOrd="0" destOrd="0" parTransId="{D88AE5BC-EA12-42C0-B95D-13E8C53A2418}" sibTransId="{AFFB82F7-270E-4970-B78F-A9D5ED000BFF}"/>
    <dgm:cxn modelId="{EF7B0F41-0948-4B43-B5E8-88B4A1BF47C4}" type="presOf" srcId="{EDD0B388-4AE3-41CC-AD69-A5DD444C2BD9}" destId="{5DCC8397-E7F1-473B-8F17-2E153B1B2BAD}" srcOrd="0" destOrd="0" presId="urn:microsoft.com/office/officeart/2005/8/layout/list1"/>
    <dgm:cxn modelId="{16743B62-D173-4777-A0F5-F2136587E726}" srcId="{EDD0B388-4AE3-41CC-AD69-A5DD444C2BD9}" destId="{8DB8CC73-CB81-4BEF-925B-ECED4670733F}" srcOrd="0" destOrd="0" parTransId="{D2D558B0-1A6D-42EA-9AB4-7ED76CB63FD8}" sibTransId="{2E9F6279-151A-4D1C-A438-CBBB376FB328}"/>
    <dgm:cxn modelId="{45461144-DF24-4218-9C26-5F8DB70C52F5}" srcId="{8DB8CC73-CB81-4BEF-925B-ECED4670733F}" destId="{C36D14BD-4153-457F-BDD4-0F533D0F53AC}" srcOrd="0" destOrd="0" parTransId="{91F41B46-94A5-4467-856F-32D33F4B1F55}" sibTransId="{AADB034A-961C-4564-85DC-85B0EE875966}"/>
    <dgm:cxn modelId="{576C2748-B7D0-48A2-BA7C-AB3696C1026F}" srcId="{208CE011-B351-4973-9C8F-7265FBBE3D38}" destId="{ED07020D-474D-4C5D-BFC4-5EF251E81971}" srcOrd="4" destOrd="0" parTransId="{070E5D8B-AF45-4651-8463-E8766DB4E614}" sibTransId="{82B3889C-1D92-452D-9D02-D75F9ADDE3CA}"/>
    <dgm:cxn modelId="{1335AF6D-486A-4ACF-86E4-48D786734671}" type="presOf" srcId="{8EA2BD8E-CD04-43A8-8837-59BCED840457}" destId="{354898B3-8AA9-47F7-8A81-6E27E76D95A5}" srcOrd="0" destOrd="1" presId="urn:microsoft.com/office/officeart/2005/8/layout/list1"/>
    <dgm:cxn modelId="{75B5E14D-9EAB-403E-BDF5-C8B209F53375}" srcId="{208CE011-B351-4973-9C8F-7265FBBE3D38}" destId="{2E2AD8F1-8FDD-4FEE-9B6F-494B22046346}" srcOrd="3" destOrd="0" parTransId="{FFEFACC9-78CE-4156-AE49-72E626C673FF}" sibTransId="{F43197BB-E066-43ED-8E4A-91CDFDE2B800}"/>
    <dgm:cxn modelId="{5A3FB851-C873-4B62-81A0-C6E68F1FD804}" type="presOf" srcId="{712B207E-EA78-4DFF-8F0B-E1B7A005FA7C}" destId="{6AAFAD95-6D66-48A1-A4A6-042B540BE872}" srcOrd="0" destOrd="6" presId="urn:microsoft.com/office/officeart/2005/8/layout/list1"/>
    <dgm:cxn modelId="{83155773-FA9B-4F9B-B41E-D714D3266D3A}" type="presOf" srcId="{208CE011-B351-4973-9C8F-7265FBBE3D38}" destId="{FC76C058-396F-4049-B958-BE316D91B9D9}" srcOrd="0" destOrd="0" presId="urn:microsoft.com/office/officeart/2005/8/layout/list1"/>
    <dgm:cxn modelId="{3E77EB56-88BC-419C-8434-5E79C275DE24}" srcId="{8DB8CC73-CB81-4BEF-925B-ECED4670733F}" destId="{737A32E8-C7B4-48F6-B6D8-FA9E69AE6D62}" srcOrd="2" destOrd="0" parTransId="{AAD19364-AC37-4C66-B14E-4A95FEDA437B}" sibTransId="{5A8D3310-A737-4291-BD6F-892F71B23C89}"/>
    <dgm:cxn modelId="{B841305A-6E92-4B7B-90E3-42608FD3D8A0}" type="presOf" srcId="{BE8BFBDA-35EF-4798-AEC6-08658210E4A4}" destId="{5C379CD1-FCF7-41E1-A4D6-2988FA8E4EA2}" srcOrd="0" destOrd="1" presId="urn:microsoft.com/office/officeart/2005/8/layout/list1"/>
    <dgm:cxn modelId="{6DB1407B-75A9-40B1-B312-2F702399EF8A}" type="presOf" srcId="{737A32E8-C7B4-48F6-B6D8-FA9E69AE6D62}" destId="{5C379CD1-FCF7-41E1-A4D6-2988FA8E4EA2}" srcOrd="0" destOrd="2" presId="urn:microsoft.com/office/officeart/2005/8/layout/list1"/>
    <dgm:cxn modelId="{ED432F7E-B555-4710-921A-94CC967DB3A8}" srcId="{208CE011-B351-4973-9C8F-7265FBBE3D38}" destId="{62B4EC35-8D47-4506-A9CE-378E34ABE5E5}" srcOrd="1" destOrd="0" parTransId="{62CD42F9-8A3C-448D-A25E-723ED8211A05}" sibTransId="{20731142-35E4-4504-A2FC-81176C61981B}"/>
    <dgm:cxn modelId="{59555C83-3B53-40F3-8428-C6B65C75266A}" type="presOf" srcId="{C36D14BD-4153-457F-BDD4-0F533D0F53AC}" destId="{5C379CD1-FCF7-41E1-A4D6-2988FA8E4EA2}" srcOrd="0" destOrd="0" presId="urn:microsoft.com/office/officeart/2005/8/layout/list1"/>
    <dgm:cxn modelId="{6C329784-6EB2-4683-8638-27769A4BE9E7}" srcId="{EDD0B388-4AE3-41CC-AD69-A5DD444C2BD9}" destId="{208CE011-B351-4973-9C8F-7265FBBE3D38}" srcOrd="1" destOrd="0" parTransId="{C3F2E184-7856-4844-8D41-20308F60787A}" sibTransId="{AD80F06D-2B38-4D1F-AD25-E783A1F96393}"/>
    <dgm:cxn modelId="{94D4C889-16F5-4125-92E8-03865A6DBDE6}" type="presOf" srcId="{943DDDDB-40F3-476D-8DA4-B44E9BFD076A}" destId="{7F5BB138-0A89-49FB-8CCF-0D5268B95DBD}" srcOrd="1" destOrd="0" presId="urn:microsoft.com/office/officeart/2005/8/layout/list1"/>
    <dgm:cxn modelId="{D783FC89-4A77-4BBF-81CA-435E7F1072FD}" type="presOf" srcId="{943DDDDB-40F3-476D-8DA4-B44E9BFD076A}" destId="{D0A917F0-BE77-4522-A161-32E9EE90EFB8}" srcOrd="0" destOrd="0" presId="urn:microsoft.com/office/officeart/2005/8/layout/list1"/>
    <dgm:cxn modelId="{5279468A-E328-48E1-AB19-6F8E924DBB09}" srcId="{943DDDDB-40F3-476D-8DA4-B44E9BFD076A}" destId="{98A608F1-ED18-4EB9-93B1-00D7B9EBF9B5}" srcOrd="2" destOrd="0" parTransId="{6BADBA13-B647-4532-B9EC-7B927DAE4FB6}" sibTransId="{700C6595-92B3-4295-88E8-0A743DD51724}"/>
    <dgm:cxn modelId="{4440CD99-C160-488D-8EE3-9FCBE4CF1305}" type="presOf" srcId="{AF679BDC-C69C-41FB-A575-0B1F616A8F22}" destId="{6AAFAD95-6D66-48A1-A4A6-042B540BE872}" srcOrd="0" destOrd="0" presId="urn:microsoft.com/office/officeart/2005/8/layout/list1"/>
    <dgm:cxn modelId="{8B5A87AE-793A-46D3-BB6B-7AFFF03F9ADA}" type="presOf" srcId="{E7BBC7CD-C7E9-4C8A-B5C4-7325FE4F6839}" destId="{354898B3-8AA9-47F7-8A81-6E27E76D95A5}" srcOrd="0" destOrd="0" presId="urn:microsoft.com/office/officeart/2005/8/layout/list1"/>
    <dgm:cxn modelId="{EC86DCAE-83C8-48A3-ADA3-F4C4FF95F41B}" type="presOf" srcId="{8DB8CC73-CB81-4BEF-925B-ECED4670733F}" destId="{79752F12-355B-449B-8168-BF2077A8E7DF}" srcOrd="1" destOrd="0" presId="urn:microsoft.com/office/officeart/2005/8/layout/list1"/>
    <dgm:cxn modelId="{694A76C6-3F1F-4F21-AE52-1823CE0F210D}" type="presOf" srcId="{62B4EC35-8D47-4506-A9CE-378E34ABE5E5}" destId="{6AAFAD95-6D66-48A1-A4A6-042B540BE872}" srcOrd="0" destOrd="1" presId="urn:microsoft.com/office/officeart/2005/8/layout/list1"/>
    <dgm:cxn modelId="{D4D20DCB-7EFA-4A9C-BB2D-6EB2BBBF3B89}" type="presOf" srcId="{98A608F1-ED18-4EB9-93B1-00D7B9EBF9B5}" destId="{354898B3-8AA9-47F7-8A81-6E27E76D95A5}" srcOrd="0" destOrd="2" presId="urn:microsoft.com/office/officeart/2005/8/layout/list1"/>
    <dgm:cxn modelId="{688938CD-50F2-4987-B5E0-A823D3BAABFF}" srcId="{208CE011-B351-4973-9C8F-7265FBBE3D38}" destId="{15DD8127-7321-4130-B42F-B1BC58EE933E}" srcOrd="2" destOrd="0" parTransId="{D9CB5592-1330-40EB-859D-D6B450C7D27B}" sibTransId="{56158935-810B-4630-8B13-DDD3C9322D4C}"/>
    <dgm:cxn modelId="{DA2946E4-0359-4558-A056-3F33081F15C6}" type="presOf" srcId="{2E2AD8F1-8FDD-4FEE-9B6F-494B22046346}" destId="{6AAFAD95-6D66-48A1-A4A6-042B540BE872}" srcOrd="0" destOrd="3" presId="urn:microsoft.com/office/officeart/2005/8/layout/list1"/>
    <dgm:cxn modelId="{5E9413FC-6114-474F-9529-7EEF6CF60341}" type="presOf" srcId="{8DB8CC73-CB81-4BEF-925B-ECED4670733F}" destId="{670E116A-0B92-4F98-8BD1-864B4C738464}" srcOrd="0" destOrd="0" presId="urn:microsoft.com/office/officeart/2005/8/layout/list1"/>
    <dgm:cxn modelId="{76C09A68-8F15-485D-99E3-3C883F1667A8}" type="presParOf" srcId="{5DCC8397-E7F1-473B-8F17-2E153B1B2BAD}" destId="{E4B7AF23-0E27-450D-AC1D-42751ACD1268}" srcOrd="0" destOrd="0" presId="urn:microsoft.com/office/officeart/2005/8/layout/list1"/>
    <dgm:cxn modelId="{01D7588C-FA91-468C-8CED-018EC0DB67A5}" type="presParOf" srcId="{E4B7AF23-0E27-450D-AC1D-42751ACD1268}" destId="{670E116A-0B92-4F98-8BD1-864B4C738464}" srcOrd="0" destOrd="0" presId="urn:microsoft.com/office/officeart/2005/8/layout/list1"/>
    <dgm:cxn modelId="{8B8440EE-1338-49A0-9D64-80458E0A37A1}" type="presParOf" srcId="{E4B7AF23-0E27-450D-AC1D-42751ACD1268}" destId="{79752F12-355B-449B-8168-BF2077A8E7DF}" srcOrd="1" destOrd="0" presId="urn:microsoft.com/office/officeart/2005/8/layout/list1"/>
    <dgm:cxn modelId="{EF4E96E7-191D-4CC5-8AA5-86BE81D4B90E}" type="presParOf" srcId="{5DCC8397-E7F1-473B-8F17-2E153B1B2BAD}" destId="{9B51D4BD-BCC5-4FF9-8EFB-01DC205C1B29}" srcOrd="1" destOrd="0" presId="urn:microsoft.com/office/officeart/2005/8/layout/list1"/>
    <dgm:cxn modelId="{71314A96-1EE4-49F0-8F9D-AAF66CFE2C70}" type="presParOf" srcId="{5DCC8397-E7F1-473B-8F17-2E153B1B2BAD}" destId="{5C379CD1-FCF7-41E1-A4D6-2988FA8E4EA2}" srcOrd="2" destOrd="0" presId="urn:microsoft.com/office/officeart/2005/8/layout/list1"/>
    <dgm:cxn modelId="{4C38940B-2127-42F4-9FAE-185817E82BB5}" type="presParOf" srcId="{5DCC8397-E7F1-473B-8F17-2E153B1B2BAD}" destId="{299C2C54-7AD4-49F1-933C-2F449A377AD4}" srcOrd="3" destOrd="0" presId="urn:microsoft.com/office/officeart/2005/8/layout/list1"/>
    <dgm:cxn modelId="{BBB15B9C-429B-4B06-8A8D-4C6F08F9CDCA}" type="presParOf" srcId="{5DCC8397-E7F1-473B-8F17-2E153B1B2BAD}" destId="{838DFE4C-EDFD-4710-AC53-4FB88A2CD5E6}" srcOrd="4" destOrd="0" presId="urn:microsoft.com/office/officeart/2005/8/layout/list1"/>
    <dgm:cxn modelId="{D7129624-C1D8-435F-A596-905C6CFB9857}" type="presParOf" srcId="{838DFE4C-EDFD-4710-AC53-4FB88A2CD5E6}" destId="{FC76C058-396F-4049-B958-BE316D91B9D9}" srcOrd="0" destOrd="0" presId="urn:microsoft.com/office/officeart/2005/8/layout/list1"/>
    <dgm:cxn modelId="{92DCE0C3-1DF8-4E30-8E87-F52D60CB63FC}" type="presParOf" srcId="{838DFE4C-EDFD-4710-AC53-4FB88A2CD5E6}" destId="{D59A8B88-5796-4949-A125-FABFF67D2859}" srcOrd="1" destOrd="0" presId="urn:microsoft.com/office/officeart/2005/8/layout/list1"/>
    <dgm:cxn modelId="{33BC5387-C4EC-46CB-BD1E-44CC9C068B12}" type="presParOf" srcId="{5DCC8397-E7F1-473B-8F17-2E153B1B2BAD}" destId="{2F2225AB-6AA4-44C0-B9CD-DDCD2297FE16}" srcOrd="5" destOrd="0" presId="urn:microsoft.com/office/officeart/2005/8/layout/list1"/>
    <dgm:cxn modelId="{C0435BAF-ED06-4B79-A56F-D3F3AD356CDE}" type="presParOf" srcId="{5DCC8397-E7F1-473B-8F17-2E153B1B2BAD}" destId="{6AAFAD95-6D66-48A1-A4A6-042B540BE872}" srcOrd="6" destOrd="0" presId="urn:microsoft.com/office/officeart/2005/8/layout/list1"/>
    <dgm:cxn modelId="{B2B4DA50-7BC5-489A-8518-FB5453AD6825}" type="presParOf" srcId="{5DCC8397-E7F1-473B-8F17-2E153B1B2BAD}" destId="{A1EF635B-6553-4853-960B-1699BB9B3F53}" srcOrd="7" destOrd="0" presId="urn:microsoft.com/office/officeart/2005/8/layout/list1"/>
    <dgm:cxn modelId="{1A8CE055-2777-4049-906C-2D524646D60A}" type="presParOf" srcId="{5DCC8397-E7F1-473B-8F17-2E153B1B2BAD}" destId="{CEF5D985-5E9F-4C44-90D7-1FA2F0E907F7}" srcOrd="8" destOrd="0" presId="urn:microsoft.com/office/officeart/2005/8/layout/list1"/>
    <dgm:cxn modelId="{F58AD180-5025-4CE5-9C51-0081E9676946}" type="presParOf" srcId="{CEF5D985-5E9F-4C44-90D7-1FA2F0E907F7}" destId="{D0A917F0-BE77-4522-A161-32E9EE90EFB8}" srcOrd="0" destOrd="0" presId="urn:microsoft.com/office/officeart/2005/8/layout/list1"/>
    <dgm:cxn modelId="{2B381B91-C870-430A-9494-D40F58396962}" type="presParOf" srcId="{CEF5D985-5E9F-4C44-90D7-1FA2F0E907F7}" destId="{7F5BB138-0A89-49FB-8CCF-0D5268B95DBD}" srcOrd="1" destOrd="0" presId="urn:microsoft.com/office/officeart/2005/8/layout/list1"/>
    <dgm:cxn modelId="{57C5F823-A209-4A0B-A7AE-BDC211A74337}" type="presParOf" srcId="{5DCC8397-E7F1-473B-8F17-2E153B1B2BAD}" destId="{EA04BAF0-BCFA-4CFB-AA0D-FEE52C63A114}" srcOrd="9" destOrd="0" presId="urn:microsoft.com/office/officeart/2005/8/layout/list1"/>
    <dgm:cxn modelId="{CA2B7ECF-B69A-4AE9-9B1E-89398BF0FA42}" type="presParOf" srcId="{5DCC8397-E7F1-473B-8F17-2E153B1B2BAD}" destId="{354898B3-8AA9-47F7-8A81-6E27E76D95A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CA0CC-C5A4-4FC5-AC7B-69329CF6F444}">
      <dsp:nvSpPr>
        <dsp:cNvPr id="0" name=""/>
        <dsp:cNvSpPr/>
      </dsp:nvSpPr>
      <dsp:spPr>
        <a:xfrm>
          <a:off x="1999039" y="84167"/>
          <a:ext cx="3250260" cy="325065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t>People can escape if there is a fire.</a:t>
          </a:r>
        </a:p>
        <a:p>
          <a:pPr marL="114300" lvl="1" indent="-114300" algn="ctr" defTabSz="622300">
            <a:lnSpc>
              <a:spcPct val="90000"/>
            </a:lnSpc>
            <a:spcBef>
              <a:spcPct val="0"/>
            </a:spcBef>
            <a:spcAft>
              <a:spcPct val="15000"/>
            </a:spcAft>
            <a:buChar char="•"/>
          </a:pPr>
          <a:r>
            <a:rPr lang="en-NZ" sz="1400" kern="1200"/>
            <a:t>Automatic doors will open.</a:t>
          </a:r>
        </a:p>
        <a:p>
          <a:pPr marL="114300" lvl="1" indent="-114300" algn="ctr" defTabSz="622300">
            <a:lnSpc>
              <a:spcPct val="90000"/>
            </a:lnSpc>
            <a:spcBef>
              <a:spcPct val="0"/>
            </a:spcBef>
            <a:spcAft>
              <a:spcPct val="15000"/>
            </a:spcAft>
            <a:buChar char="•"/>
          </a:pPr>
          <a:r>
            <a:rPr lang="en-NZ" sz="1400" kern="1200"/>
            <a:t>Fire escape are not locked or obstructed.</a:t>
          </a:r>
        </a:p>
        <a:p>
          <a:pPr marL="114300" lvl="1" indent="-114300" algn="ctr" defTabSz="622300">
            <a:lnSpc>
              <a:spcPct val="90000"/>
            </a:lnSpc>
            <a:spcBef>
              <a:spcPct val="0"/>
            </a:spcBef>
            <a:spcAft>
              <a:spcPct val="15000"/>
            </a:spcAft>
            <a:buChar char="•"/>
          </a:pPr>
          <a:r>
            <a:rPr lang="en-NZ" sz="1400" kern="1200"/>
            <a:t>Alarms work.</a:t>
          </a:r>
        </a:p>
        <a:p>
          <a:pPr marL="114300" lvl="1" indent="-114300" algn="ctr" defTabSz="622300">
            <a:lnSpc>
              <a:spcPct val="90000"/>
            </a:lnSpc>
            <a:spcBef>
              <a:spcPct val="0"/>
            </a:spcBef>
            <a:spcAft>
              <a:spcPct val="15000"/>
            </a:spcAft>
            <a:buChar char="•"/>
          </a:pPr>
          <a:r>
            <a:rPr lang="en-NZ" sz="1400" kern="1200"/>
            <a:t>Escape signage is clear.</a:t>
          </a:r>
        </a:p>
        <a:p>
          <a:pPr marL="114300" lvl="1" indent="-114300" algn="ctr" defTabSz="622300">
            <a:lnSpc>
              <a:spcPct val="90000"/>
            </a:lnSpc>
            <a:spcBef>
              <a:spcPct val="0"/>
            </a:spcBef>
            <a:spcAft>
              <a:spcPct val="15000"/>
            </a:spcAft>
            <a:buChar char="•"/>
          </a:pPr>
          <a:r>
            <a:rPr lang="en-NZ" sz="1400" kern="1200"/>
            <a:t>Evacuation plans are up to date.</a:t>
          </a:r>
        </a:p>
      </dsp:txBody>
      <dsp:txXfrm>
        <a:off x="2475029" y="560215"/>
        <a:ext cx="2298280" cy="2298561"/>
      </dsp:txXfrm>
    </dsp:sp>
    <dsp:sp modelId="{86881905-FB15-4874-AA0D-4B4AF736F93D}">
      <dsp:nvSpPr>
        <dsp:cNvPr id="0" name=""/>
        <dsp:cNvSpPr/>
      </dsp:nvSpPr>
      <dsp:spPr>
        <a:xfrm>
          <a:off x="3770029" y="2373384"/>
          <a:ext cx="3081116" cy="3045281"/>
        </a:xfrm>
        <a:prstGeom prst="ellipse">
          <a:avLst/>
        </a:prstGeom>
        <a:solidFill>
          <a:schemeClr val="accent2">
            <a:alpha val="50000"/>
            <a:hueOff val="-3377002"/>
            <a:satOff val="6123"/>
            <a:lumOff val="-24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t>Lifts are well maintained, and if someone is trapped we get them out fast.</a:t>
          </a:r>
        </a:p>
      </dsp:txBody>
      <dsp:txXfrm>
        <a:off x="4221248" y="2819355"/>
        <a:ext cx="2178678" cy="2153339"/>
      </dsp:txXfrm>
    </dsp:sp>
    <dsp:sp modelId="{C346355B-5FE7-4558-8EBF-B480DDA5616A}">
      <dsp:nvSpPr>
        <dsp:cNvPr id="0" name=""/>
        <dsp:cNvSpPr/>
      </dsp:nvSpPr>
      <dsp:spPr>
        <a:xfrm>
          <a:off x="5408232" y="75293"/>
          <a:ext cx="3250260" cy="3250657"/>
        </a:xfrm>
        <a:prstGeom prst="ellipse">
          <a:avLst/>
        </a:prstGeom>
        <a:solidFill>
          <a:schemeClr val="accent2">
            <a:alpha val="50000"/>
            <a:hueOff val="-6754004"/>
            <a:satOff val="12247"/>
            <a:lumOff val="-49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t>Boilers work and are safe to operate</a:t>
          </a:r>
        </a:p>
      </dsp:txBody>
      <dsp:txXfrm>
        <a:off x="5884222" y="551341"/>
        <a:ext cx="2298280" cy="2298561"/>
      </dsp:txXfrm>
    </dsp:sp>
    <dsp:sp modelId="{DFBDCC2D-1292-4135-A75D-CA67E57A0BD7}">
      <dsp:nvSpPr>
        <dsp:cNvPr id="0" name=""/>
        <dsp:cNvSpPr/>
      </dsp:nvSpPr>
      <dsp:spPr>
        <a:xfrm>
          <a:off x="7406025" y="2336124"/>
          <a:ext cx="3105753" cy="3055975"/>
        </a:xfrm>
        <a:prstGeom prst="ellipse">
          <a:avLst/>
        </a:prstGeom>
        <a:solidFill>
          <a:schemeClr val="accent2">
            <a:alpha val="50000"/>
            <a:hueOff val="-10131006"/>
            <a:satOff val="18370"/>
            <a:lumOff val="-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t>Due diligence over building safety</a:t>
          </a:r>
        </a:p>
        <a:p>
          <a:pPr marL="114300" lvl="1" indent="-114300" algn="ctr" defTabSz="622300">
            <a:lnSpc>
              <a:spcPct val="90000"/>
            </a:lnSpc>
            <a:spcBef>
              <a:spcPct val="0"/>
            </a:spcBef>
            <a:spcAft>
              <a:spcPct val="15000"/>
            </a:spcAft>
            <a:buChar char="•"/>
          </a:pPr>
          <a:r>
            <a:rPr lang="en-NZ" sz="1400" kern="1200"/>
            <a:t>Is the water safe to drink? Is it being tested, are problems being fixed?</a:t>
          </a:r>
        </a:p>
        <a:p>
          <a:pPr marL="114300" lvl="1" indent="-114300" algn="ctr" defTabSz="622300">
            <a:lnSpc>
              <a:spcPct val="90000"/>
            </a:lnSpc>
            <a:spcBef>
              <a:spcPct val="0"/>
            </a:spcBef>
            <a:spcAft>
              <a:spcPct val="15000"/>
            </a:spcAft>
            <a:buChar char="•"/>
          </a:pPr>
          <a:r>
            <a:rPr lang="en-NZ" sz="1400" kern="1200"/>
            <a:t>Are schools checking building components regularly?</a:t>
          </a:r>
        </a:p>
      </dsp:txBody>
      <dsp:txXfrm>
        <a:off x="7860852" y="2783661"/>
        <a:ext cx="2196099" cy="2160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A8601-3F27-434B-8840-CF8FFEB21D46}">
      <dsp:nvSpPr>
        <dsp:cNvPr id="0" name=""/>
        <dsp:cNvSpPr/>
      </dsp:nvSpPr>
      <dsp:spPr>
        <a:xfrm>
          <a:off x="0" y="3493395"/>
          <a:ext cx="10785987" cy="11466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NZ" sz="2200" kern="1200"/>
            <a:t>The Board is the building occupant</a:t>
          </a:r>
        </a:p>
      </dsp:txBody>
      <dsp:txXfrm>
        <a:off x="0" y="3493395"/>
        <a:ext cx="10785987" cy="619169"/>
      </dsp:txXfrm>
    </dsp:sp>
    <dsp:sp modelId="{79B4FE29-32CD-431B-8F8C-92437CDBA8A5}">
      <dsp:nvSpPr>
        <dsp:cNvPr id="0" name=""/>
        <dsp:cNvSpPr/>
      </dsp:nvSpPr>
      <dsp:spPr>
        <a:xfrm>
          <a:off x="0" y="4089632"/>
          <a:ext cx="5392993" cy="5274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NZ" sz="1700" kern="1200"/>
            <a:t>Under the Property Occupancy Document, responsible for ensuring the buildings are compliant</a:t>
          </a:r>
        </a:p>
      </dsp:txBody>
      <dsp:txXfrm>
        <a:off x="0" y="4089632"/>
        <a:ext cx="5392993" cy="527440"/>
      </dsp:txXfrm>
    </dsp:sp>
    <dsp:sp modelId="{072426CC-4159-4406-AEC4-87EB1074B360}">
      <dsp:nvSpPr>
        <dsp:cNvPr id="0" name=""/>
        <dsp:cNvSpPr/>
      </dsp:nvSpPr>
      <dsp:spPr>
        <a:xfrm>
          <a:off x="5392993" y="4089632"/>
          <a:ext cx="5392993" cy="527440"/>
        </a:xfrm>
        <a:prstGeom prst="rect">
          <a:avLst/>
        </a:prstGeom>
        <a:solidFill>
          <a:schemeClr val="accent2">
            <a:tint val="40000"/>
            <a:alpha val="90000"/>
            <a:hueOff val="-2251292"/>
            <a:satOff val="-1651"/>
            <a:lumOff val="-228"/>
            <a:alphaOff val="0"/>
          </a:schemeClr>
        </a:solidFill>
        <a:ln w="12700" cap="flat" cmpd="sng" algn="ctr">
          <a:solidFill>
            <a:schemeClr val="accent2">
              <a:tint val="40000"/>
              <a:alpha val="90000"/>
              <a:hueOff val="-2251292"/>
              <a:satOff val="-1651"/>
              <a:lumOff val="-2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NZ" sz="1700" kern="1200"/>
            <a:t>Receive funding (5YA &amp; PMG) and services from the Ministry to enable compliance</a:t>
          </a:r>
        </a:p>
      </dsp:txBody>
      <dsp:txXfrm>
        <a:off x="5392993" y="4089632"/>
        <a:ext cx="5392993" cy="527440"/>
      </dsp:txXfrm>
    </dsp:sp>
    <dsp:sp modelId="{B289875B-C737-4F8A-AC61-464765279AB4}">
      <dsp:nvSpPr>
        <dsp:cNvPr id="0" name=""/>
        <dsp:cNvSpPr/>
      </dsp:nvSpPr>
      <dsp:spPr>
        <a:xfrm rot="10800000">
          <a:off x="0" y="1747107"/>
          <a:ext cx="10785987" cy="1763486"/>
        </a:xfrm>
        <a:prstGeom prst="upArrowCallout">
          <a:avLst/>
        </a:prstGeom>
        <a:solidFill>
          <a:schemeClr val="accent2">
            <a:hueOff val="-5065503"/>
            <a:satOff val="9185"/>
            <a:lumOff val="-3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NZ" sz="2200" kern="1200"/>
            <a:t>Argest is the Ministry’s agent</a:t>
          </a:r>
        </a:p>
      </dsp:txBody>
      <dsp:txXfrm rot="-10800000">
        <a:off x="0" y="1747107"/>
        <a:ext cx="10785987" cy="618983"/>
      </dsp:txXfrm>
    </dsp:sp>
    <dsp:sp modelId="{A6240243-334B-4FB0-BA26-E30F4CDD2D1F}">
      <dsp:nvSpPr>
        <dsp:cNvPr id="0" name=""/>
        <dsp:cNvSpPr/>
      </dsp:nvSpPr>
      <dsp:spPr>
        <a:xfrm>
          <a:off x="5266" y="2366091"/>
          <a:ext cx="3591817" cy="527282"/>
        </a:xfrm>
        <a:prstGeom prst="rect">
          <a:avLst/>
        </a:prstGeom>
        <a:solidFill>
          <a:schemeClr val="accent2">
            <a:tint val="40000"/>
            <a:alpha val="90000"/>
            <a:hueOff val="-4502585"/>
            <a:satOff val="-3301"/>
            <a:lumOff val="-456"/>
            <a:alphaOff val="0"/>
          </a:schemeClr>
        </a:solidFill>
        <a:ln w="12700" cap="flat" cmpd="sng" algn="ctr">
          <a:solidFill>
            <a:schemeClr val="accent2">
              <a:tint val="40000"/>
              <a:alpha val="90000"/>
              <a:hueOff val="-4502585"/>
              <a:satOff val="-3301"/>
              <a:lumOff val="-4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NZ" sz="1700" kern="1200"/>
            <a:t>Organises subcontractors to deliver services</a:t>
          </a:r>
        </a:p>
      </dsp:txBody>
      <dsp:txXfrm>
        <a:off x="5266" y="2366091"/>
        <a:ext cx="3591817" cy="527282"/>
      </dsp:txXfrm>
    </dsp:sp>
    <dsp:sp modelId="{10128D76-DE79-4CEC-A126-797140FD1584}">
      <dsp:nvSpPr>
        <dsp:cNvPr id="0" name=""/>
        <dsp:cNvSpPr/>
      </dsp:nvSpPr>
      <dsp:spPr>
        <a:xfrm>
          <a:off x="3597084" y="2366091"/>
          <a:ext cx="3591817" cy="527282"/>
        </a:xfrm>
        <a:prstGeom prst="rect">
          <a:avLst/>
        </a:prstGeom>
        <a:solidFill>
          <a:schemeClr val="accent2">
            <a:tint val="40000"/>
            <a:alpha val="90000"/>
            <a:hueOff val="-6753877"/>
            <a:satOff val="-4952"/>
            <a:lumOff val="-684"/>
            <a:alphaOff val="0"/>
          </a:schemeClr>
        </a:solidFill>
        <a:ln w="12700" cap="flat" cmpd="sng" algn="ctr">
          <a:solidFill>
            <a:schemeClr val="accent2">
              <a:tint val="40000"/>
              <a:alpha val="90000"/>
              <a:hueOff val="-6753877"/>
              <a:satOff val="-4952"/>
              <a:lumOff val="-6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NZ" sz="1700" kern="1200"/>
            <a:t>Keeps track of timelines &amp; administers the system</a:t>
          </a:r>
        </a:p>
      </dsp:txBody>
      <dsp:txXfrm>
        <a:off x="3597084" y="2366091"/>
        <a:ext cx="3591817" cy="527282"/>
      </dsp:txXfrm>
    </dsp:sp>
    <dsp:sp modelId="{69F797DA-49B6-40D0-BB31-75A1F51586D8}">
      <dsp:nvSpPr>
        <dsp:cNvPr id="0" name=""/>
        <dsp:cNvSpPr/>
      </dsp:nvSpPr>
      <dsp:spPr>
        <a:xfrm>
          <a:off x="7188902" y="2366091"/>
          <a:ext cx="3591817" cy="527282"/>
        </a:xfrm>
        <a:prstGeom prst="rect">
          <a:avLst/>
        </a:prstGeom>
        <a:solidFill>
          <a:schemeClr val="accent2">
            <a:tint val="40000"/>
            <a:alpha val="90000"/>
            <a:hueOff val="-9005170"/>
            <a:satOff val="-6602"/>
            <a:lumOff val="-912"/>
            <a:alphaOff val="0"/>
          </a:schemeClr>
        </a:solidFill>
        <a:ln w="12700" cap="flat" cmpd="sng" algn="ctr">
          <a:solidFill>
            <a:schemeClr val="accent2">
              <a:tint val="40000"/>
              <a:alpha val="90000"/>
              <a:hueOff val="-9005170"/>
              <a:satOff val="-6602"/>
              <a:lumOff val="-9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NZ" sz="1700" kern="1200"/>
            <a:t>Is primary contact for Councils</a:t>
          </a:r>
        </a:p>
      </dsp:txBody>
      <dsp:txXfrm>
        <a:off x="7188902" y="2366091"/>
        <a:ext cx="3591817" cy="527282"/>
      </dsp:txXfrm>
    </dsp:sp>
    <dsp:sp modelId="{651DF80F-230E-4AB1-9A68-432057D668BD}">
      <dsp:nvSpPr>
        <dsp:cNvPr id="0" name=""/>
        <dsp:cNvSpPr/>
      </dsp:nvSpPr>
      <dsp:spPr>
        <a:xfrm rot="10800000">
          <a:off x="0" y="820"/>
          <a:ext cx="10785987" cy="1763486"/>
        </a:xfrm>
        <a:prstGeom prst="upArrowCallout">
          <a:avLst/>
        </a:prstGeom>
        <a:solidFill>
          <a:schemeClr val="accent2">
            <a:hueOff val="-10131006"/>
            <a:satOff val="18370"/>
            <a:lumOff val="-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NZ" sz="2200" kern="1200"/>
            <a:t>The Ministry is the building owner</a:t>
          </a:r>
        </a:p>
      </dsp:txBody>
      <dsp:txXfrm rot="-10800000">
        <a:off x="0" y="820"/>
        <a:ext cx="10785987" cy="618983"/>
      </dsp:txXfrm>
    </dsp:sp>
    <dsp:sp modelId="{FE763907-C4EF-48E1-9355-29EE46C1A16D}">
      <dsp:nvSpPr>
        <dsp:cNvPr id="0" name=""/>
        <dsp:cNvSpPr/>
      </dsp:nvSpPr>
      <dsp:spPr>
        <a:xfrm>
          <a:off x="0" y="619804"/>
          <a:ext cx="10785987" cy="527282"/>
        </a:xfrm>
        <a:prstGeom prst="rect">
          <a:avLst/>
        </a:prstGeom>
        <a:solidFill>
          <a:schemeClr val="accent2">
            <a:tint val="40000"/>
            <a:alpha val="90000"/>
            <a:hueOff val="-11256462"/>
            <a:satOff val="-8253"/>
            <a:lumOff val="-1140"/>
            <a:alphaOff val="0"/>
          </a:schemeClr>
        </a:solidFill>
        <a:ln w="12700" cap="flat" cmpd="sng" algn="ctr">
          <a:solidFill>
            <a:schemeClr val="accent2">
              <a:tint val="40000"/>
              <a:alpha val="90000"/>
              <a:hueOff val="-11256462"/>
              <a:satOff val="-8253"/>
              <a:lumOff val="-11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NZ" sz="1700" kern="1200"/>
            <a:t>The Ministry is responsible for funding building compliance &amp; administering the system</a:t>
          </a:r>
        </a:p>
      </dsp:txBody>
      <dsp:txXfrm>
        <a:off x="0" y="619804"/>
        <a:ext cx="10785987" cy="527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46C21-53CE-423F-9EFC-B18F7DFA0949}">
      <dsp:nvSpPr>
        <dsp:cNvPr id="0" name=""/>
        <dsp:cNvSpPr/>
      </dsp:nvSpPr>
      <dsp:spPr>
        <a:xfrm rot="5400000">
          <a:off x="507673" y="1770520"/>
          <a:ext cx="1519334" cy="2528139"/>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07BBF-A5AD-4421-B5B1-88239057E320}">
      <dsp:nvSpPr>
        <dsp:cNvPr id="0" name=""/>
        <dsp:cNvSpPr/>
      </dsp:nvSpPr>
      <dsp:spPr>
        <a:xfrm>
          <a:off x="254058" y="2525889"/>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NZ" sz="3300" kern="1200"/>
            <a:t>155,393 assets inspected</a:t>
          </a:r>
        </a:p>
      </dsp:txBody>
      <dsp:txXfrm>
        <a:off x="254058" y="2525889"/>
        <a:ext cx="2282418" cy="2000673"/>
      </dsp:txXfrm>
    </dsp:sp>
    <dsp:sp modelId="{357B4B65-4600-415E-8EAE-1FBACA9EC566}">
      <dsp:nvSpPr>
        <dsp:cNvPr id="0" name=""/>
        <dsp:cNvSpPr/>
      </dsp:nvSpPr>
      <dsp:spPr>
        <a:xfrm>
          <a:off x="2105832" y="1584396"/>
          <a:ext cx="430644" cy="430644"/>
        </a:xfrm>
        <a:prstGeom prst="triangle">
          <a:avLst>
            <a:gd name="adj" fmla="val 100000"/>
          </a:avLst>
        </a:prstGeom>
        <a:solidFill>
          <a:schemeClr val="accent2">
            <a:hueOff val="-2532751"/>
            <a:satOff val="4593"/>
            <a:lumOff val="-1863"/>
            <a:alphaOff val="0"/>
          </a:schemeClr>
        </a:solidFill>
        <a:ln w="12700" cap="flat" cmpd="sng" algn="ctr">
          <a:solidFill>
            <a:schemeClr val="accent2">
              <a:hueOff val="-2532751"/>
              <a:satOff val="4593"/>
              <a:lumOff val="-1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18C712-7505-4BE6-BE3B-455714CDB9B0}">
      <dsp:nvSpPr>
        <dsp:cNvPr id="0" name=""/>
        <dsp:cNvSpPr/>
      </dsp:nvSpPr>
      <dsp:spPr>
        <a:xfrm rot="5400000">
          <a:off x="3301799" y="1079111"/>
          <a:ext cx="1519334" cy="2528139"/>
        </a:xfrm>
        <a:prstGeom prst="corner">
          <a:avLst>
            <a:gd name="adj1" fmla="val 16120"/>
            <a:gd name="adj2" fmla="val 16110"/>
          </a:avLst>
        </a:prstGeom>
        <a:solidFill>
          <a:schemeClr val="accent2">
            <a:hueOff val="-5065503"/>
            <a:satOff val="9185"/>
            <a:lumOff val="-3726"/>
            <a:alphaOff val="0"/>
          </a:schemeClr>
        </a:solidFill>
        <a:ln w="12700" cap="flat" cmpd="sng" algn="ctr">
          <a:solidFill>
            <a:schemeClr val="accent2">
              <a:hueOff val="-5065503"/>
              <a:satOff val="9185"/>
              <a:lumOff val="-3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6ECE4-8342-49F2-A833-40A9C3309CE9}">
      <dsp:nvSpPr>
        <dsp:cNvPr id="0" name=""/>
        <dsp:cNvSpPr/>
      </dsp:nvSpPr>
      <dsp:spPr>
        <a:xfrm>
          <a:off x="3048184" y="1834480"/>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NZ" sz="3300" kern="1200"/>
            <a:t>3,800+ WRNs issued and closed</a:t>
          </a:r>
        </a:p>
      </dsp:txBody>
      <dsp:txXfrm>
        <a:off x="3048184" y="1834480"/>
        <a:ext cx="2282418" cy="2000673"/>
      </dsp:txXfrm>
    </dsp:sp>
    <dsp:sp modelId="{D60488F9-A0A5-47FB-BC94-9E16FF40802B}">
      <dsp:nvSpPr>
        <dsp:cNvPr id="0" name=""/>
        <dsp:cNvSpPr/>
      </dsp:nvSpPr>
      <dsp:spPr>
        <a:xfrm>
          <a:off x="4899957" y="892986"/>
          <a:ext cx="430644" cy="430644"/>
        </a:xfrm>
        <a:prstGeom prst="triangle">
          <a:avLst>
            <a:gd name="adj" fmla="val 100000"/>
          </a:avLst>
        </a:prstGeom>
        <a:solidFill>
          <a:schemeClr val="accent2">
            <a:hueOff val="-7598254"/>
            <a:satOff val="13778"/>
            <a:lumOff val="-5589"/>
            <a:alphaOff val="0"/>
          </a:schemeClr>
        </a:solidFill>
        <a:ln w="12700" cap="flat" cmpd="sng" algn="ctr">
          <a:solidFill>
            <a:schemeClr val="accent2">
              <a:hueOff val="-7598254"/>
              <a:satOff val="13778"/>
              <a:lumOff val="-5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69E08-EFC3-4DD9-B5B8-F230CF4F0097}">
      <dsp:nvSpPr>
        <dsp:cNvPr id="0" name=""/>
        <dsp:cNvSpPr/>
      </dsp:nvSpPr>
      <dsp:spPr>
        <a:xfrm rot="5400000">
          <a:off x="6095925" y="387702"/>
          <a:ext cx="1519334" cy="2528139"/>
        </a:xfrm>
        <a:prstGeom prst="corner">
          <a:avLst>
            <a:gd name="adj1" fmla="val 16120"/>
            <a:gd name="adj2" fmla="val 16110"/>
          </a:avLst>
        </a:prstGeom>
        <a:solidFill>
          <a:schemeClr val="accent2">
            <a:hueOff val="-10131006"/>
            <a:satOff val="18370"/>
            <a:lumOff val="-7452"/>
            <a:alphaOff val="0"/>
          </a:schemeClr>
        </a:solidFill>
        <a:ln w="12700" cap="flat" cmpd="sng" algn="ctr">
          <a:solidFill>
            <a:schemeClr val="accent2">
              <a:hueOff val="-10131006"/>
              <a:satOff val="18370"/>
              <a:lumOff val="-74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0968AB-16AA-43C5-9E52-0990B9E277CF}">
      <dsp:nvSpPr>
        <dsp:cNvPr id="0" name=""/>
        <dsp:cNvSpPr/>
      </dsp:nvSpPr>
      <dsp:spPr>
        <a:xfrm>
          <a:off x="5842310" y="1143070"/>
          <a:ext cx="2282418" cy="200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NZ" sz="3300" kern="1200"/>
            <a:t>2,100+ BWOFs issued</a:t>
          </a:r>
        </a:p>
      </dsp:txBody>
      <dsp:txXfrm>
        <a:off x="5842310" y="1143070"/>
        <a:ext cx="2282418" cy="20006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81213-494D-482B-B239-9982D9C02272}">
      <dsp:nvSpPr>
        <dsp:cNvPr id="0" name=""/>
        <dsp:cNvSpPr/>
      </dsp:nvSpPr>
      <dsp:spPr>
        <a:xfrm>
          <a:off x="0" y="3638"/>
          <a:ext cx="11513110" cy="7749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62EC4-5666-4F32-A3DD-76A2E6DA4C14}">
      <dsp:nvSpPr>
        <dsp:cNvPr id="0" name=""/>
        <dsp:cNvSpPr/>
      </dsp:nvSpPr>
      <dsp:spPr>
        <a:xfrm>
          <a:off x="234424" y="178003"/>
          <a:ext cx="426227" cy="4262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80A3D-6B0F-467A-9249-5776CA1B63EE}">
      <dsp:nvSpPr>
        <dsp:cNvPr id="0" name=""/>
        <dsp:cNvSpPr/>
      </dsp:nvSpPr>
      <dsp:spPr>
        <a:xfrm>
          <a:off x="895076" y="3638"/>
          <a:ext cx="10618033" cy="774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16" tIns="82016" rIns="82016" bIns="82016" numCol="1" spcCol="1270" anchor="ctr" anchorCtr="0">
          <a:noAutofit/>
        </a:bodyPr>
        <a:lstStyle/>
        <a:p>
          <a:pPr marL="0" lvl="0" indent="0" algn="l" defTabSz="711200">
            <a:lnSpc>
              <a:spcPct val="100000"/>
            </a:lnSpc>
            <a:spcBef>
              <a:spcPct val="0"/>
            </a:spcBef>
            <a:spcAft>
              <a:spcPct val="35000"/>
            </a:spcAft>
            <a:buNone/>
          </a:pPr>
          <a:r>
            <a:rPr lang="en-NZ" sz="1600" kern="1200"/>
            <a:t>The State School Property Occupancy Document (the POD) is the lease agreement between the Ministry and school boards.</a:t>
          </a:r>
          <a:endParaRPr lang="en-US" sz="1600" kern="1200"/>
        </a:p>
      </dsp:txBody>
      <dsp:txXfrm>
        <a:off x="895076" y="3638"/>
        <a:ext cx="10618033" cy="774958"/>
      </dsp:txXfrm>
    </dsp:sp>
    <dsp:sp modelId="{04A9B662-AA5F-418B-AFF4-21F4397CCE0D}">
      <dsp:nvSpPr>
        <dsp:cNvPr id="0" name=""/>
        <dsp:cNvSpPr/>
      </dsp:nvSpPr>
      <dsp:spPr>
        <a:xfrm>
          <a:off x="0" y="972336"/>
          <a:ext cx="11513110" cy="7749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51D3F-CA78-428A-958D-1D455BFA95C5}">
      <dsp:nvSpPr>
        <dsp:cNvPr id="0" name=""/>
        <dsp:cNvSpPr/>
      </dsp:nvSpPr>
      <dsp:spPr>
        <a:xfrm>
          <a:off x="234424" y="1146701"/>
          <a:ext cx="426227" cy="4262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2BD79-5C7B-4AA7-8C79-81BB9BF6F88A}">
      <dsp:nvSpPr>
        <dsp:cNvPr id="0" name=""/>
        <dsp:cNvSpPr/>
      </dsp:nvSpPr>
      <dsp:spPr>
        <a:xfrm>
          <a:off x="895076" y="972336"/>
          <a:ext cx="10618033" cy="774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16" tIns="82016" rIns="82016" bIns="82016" numCol="1" spcCol="1270" anchor="ctr" anchorCtr="0">
          <a:noAutofit/>
        </a:bodyPr>
        <a:lstStyle/>
        <a:p>
          <a:pPr marL="0" lvl="0" indent="0" algn="l" defTabSz="711200">
            <a:lnSpc>
              <a:spcPct val="100000"/>
            </a:lnSpc>
            <a:spcBef>
              <a:spcPct val="0"/>
            </a:spcBef>
            <a:spcAft>
              <a:spcPct val="35000"/>
            </a:spcAft>
            <a:buNone/>
          </a:pPr>
          <a:r>
            <a:rPr lang="en-NZ" sz="1600" kern="1200"/>
            <a:t>Boards are required under the POD to participate in building compliance and are responsible for carrying out any remedial work required.</a:t>
          </a:r>
          <a:endParaRPr lang="en-US" sz="1600" kern="1200"/>
        </a:p>
      </dsp:txBody>
      <dsp:txXfrm>
        <a:off x="895076" y="972336"/>
        <a:ext cx="10618033" cy="774958"/>
      </dsp:txXfrm>
    </dsp:sp>
    <dsp:sp modelId="{106805B2-4574-4D3D-91D3-FEA9EC3A1A84}">
      <dsp:nvSpPr>
        <dsp:cNvPr id="0" name=""/>
        <dsp:cNvSpPr/>
      </dsp:nvSpPr>
      <dsp:spPr>
        <a:xfrm>
          <a:off x="0" y="1941034"/>
          <a:ext cx="11513110" cy="7749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74170-DD55-4251-841F-6834B3503EFC}">
      <dsp:nvSpPr>
        <dsp:cNvPr id="0" name=""/>
        <dsp:cNvSpPr/>
      </dsp:nvSpPr>
      <dsp:spPr>
        <a:xfrm>
          <a:off x="234424" y="2115399"/>
          <a:ext cx="426227" cy="4262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485AE4-2181-4A6F-8C3F-8D02B02C2C2C}">
      <dsp:nvSpPr>
        <dsp:cNvPr id="0" name=""/>
        <dsp:cNvSpPr/>
      </dsp:nvSpPr>
      <dsp:spPr>
        <a:xfrm>
          <a:off x="895076" y="1941034"/>
          <a:ext cx="10618033" cy="774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16" tIns="82016" rIns="82016" bIns="82016" numCol="1" spcCol="1270" anchor="ctr" anchorCtr="0">
          <a:noAutofit/>
        </a:bodyPr>
        <a:lstStyle/>
        <a:p>
          <a:pPr marL="0" lvl="0" indent="0" algn="l" defTabSz="711200">
            <a:lnSpc>
              <a:spcPct val="100000"/>
            </a:lnSpc>
            <a:spcBef>
              <a:spcPct val="0"/>
            </a:spcBef>
            <a:spcAft>
              <a:spcPct val="35000"/>
            </a:spcAft>
            <a:buNone/>
          </a:pPr>
          <a:r>
            <a:rPr lang="en-NZ" sz="1600" kern="1200"/>
            <a:t>Argest tracks school performance on building compliance.</a:t>
          </a:r>
          <a:endParaRPr lang="en-US" sz="1600" kern="1200"/>
        </a:p>
      </dsp:txBody>
      <dsp:txXfrm>
        <a:off x="895076" y="1941034"/>
        <a:ext cx="10618033" cy="774958"/>
      </dsp:txXfrm>
    </dsp:sp>
    <dsp:sp modelId="{B11C54E2-5DD7-4C8D-997F-756A24DDA377}">
      <dsp:nvSpPr>
        <dsp:cNvPr id="0" name=""/>
        <dsp:cNvSpPr/>
      </dsp:nvSpPr>
      <dsp:spPr>
        <a:xfrm>
          <a:off x="0" y="2909732"/>
          <a:ext cx="11513110" cy="7749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AA6D7-E5B6-4F66-B46C-2E1F433D2402}">
      <dsp:nvSpPr>
        <dsp:cNvPr id="0" name=""/>
        <dsp:cNvSpPr/>
      </dsp:nvSpPr>
      <dsp:spPr>
        <a:xfrm>
          <a:off x="234424" y="3084097"/>
          <a:ext cx="426227" cy="4262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58C2AD-844B-4006-8415-49FD9C60A1FE}">
      <dsp:nvSpPr>
        <dsp:cNvPr id="0" name=""/>
        <dsp:cNvSpPr/>
      </dsp:nvSpPr>
      <dsp:spPr>
        <a:xfrm>
          <a:off x="895076" y="2909732"/>
          <a:ext cx="10618033" cy="774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16" tIns="82016" rIns="82016" bIns="82016" numCol="1" spcCol="1270" anchor="ctr" anchorCtr="0">
          <a:noAutofit/>
        </a:bodyPr>
        <a:lstStyle/>
        <a:p>
          <a:pPr marL="0" lvl="0" indent="0" algn="l" defTabSz="711200">
            <a:lnSpc>
              <a:spcPct val="100000"/>
            </a:lnSpc>
            <a:spcBef>
              <a:spcPct val="0"/>
            </a:spcBef>
            <a:spcAft>
              <a:spcPct val="35000"/>
            </a:spcAft>
            <a:buNone/>
          </a:pPr>
          <a:r>
            <a:rPr lang="en-NZ" sz="1600" kern="1200"/>
            <a:t>We are progressively expanding the WRN Assistance Programme.</a:t>
          </a:r>
          <a:endParaRPr lang="en-US" sz="1600" kern="1200"/>
        </a:p>
      </dsp:txBody>
      <dsp:txXfrm>
        <a:off x="895076" y="2909732"/>
        <a:ext cx="10618033" cy="774958"/>
      </dsp:txXfrm>
    </dsp:sp>
    <dsp:sp modelId="{898799CA-FC7D-40AF-B20D-CDB81C211224}">
      <dsp:nvSpPr>
        <dsp:cNvPr id="0" name=""/>
        <dsp:cNvSpPr/>
      </dsp:nvSpPr>
      <dsp:spPr>
        <a:xfrm>
          <a:off x="0" y="3878430"/>
          <a:ext cx="11513110" cy="7749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8268F-A33B-4E4A-9652-41ADE8966938}">
      <dsp:nvSpPr>
        <dsp:cNvPr id="0" name=""/>
        <dsp:cNvSpPr/>
      </dsp:nvSpPr>
      <dsp:spPr>
        <a:xfrm>
          <a:off x="234424" y="4052795"/>
          <a:ext cx="426227" cy="4262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6BB23-BA8B-4572-BE05-A5FEA8AC11AA}">
      <dsp:nvSpPr>
        <dsp:cNvPr id="0" name=""/>
        <dsp:cNvSpPr/>
      </dsp:nvSpPr>
      <dsp:spPr>
        <a:xfrm>
          <a:off x="895076" y="3878430"/>
          <a:ext cx="10618033" cy="774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16" tIns="82016" rIns="82016" bIns="82016" numCol="1" spcCol="1270" anchor="ctr" anchorCtr="0">
          <a:noAutofit/>
        </a:bodyPr>
        <a:lstStyle/>
        <a:p>
          <a:pPr marL="0" lvl="0" indent="0" algn="l" defTabSz="711200">
            <a:lnSpc>
              <a:spcPct val="100000"/>
            </a:lnSpc>
            <a:spcBef>
              <a:spcPct val="0"/>
            </a:spcBef>
            <a:spcAft>
              <a:spcPct val="35000"/>
            </a:spcAft>
            <a:buNone/>
          </a:pPr>
          <a:r>
            <a:rPr lang="en-NZ" sz="1600" kern="1200"/>
            <a:t>A history of poor performance managing WRNs may lead to mandatory use of the WRN Assistance Programme in the future, to ensure that boards are meeting their obligations under the legislation and the POD.</a:t>
          </a:r>
          <a:endParaRPr lang="en-US" sz="1600" kern="1200"/>
        </a:p>
      </dsp:txBody>
      <dsp:txXfrm>
        <a:off x="895076" y="3878430"/>
        <a:ext cx="10618033" cy="774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60FB2-7434-4FDC-B23B-FADD55381E68}">
      <dsp:nvSpPr>
        <dsp:cNvPr id="0" name=""/>
        <dsp:cNvSpPr/>
      </dsp:nvSpPr>
      <dsp:spPr>
        <a:xfrm>
          <a:off x="2109" y="211356"/>
          <a:ext cx="2424849" cy="121242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NZ" sz="2700" kern="1200"/>
            <a:t>Someone could be hurt.</a:t>
          </a:r>
          <a:endParaRPr lang="en-US" sz="2700" kern="1200"/>
        </a:p>
      </dsp:txBody>
      <dsp:txXfrm>
        <a:off x="37620" y="246867"/>
        <a:ext cx="2353827" cy="1141402"/>
      </dsp:txXfrm>
    </dsp:sp>
    <dsp:sp modelId="{46096054-FD5F-4B82-885D-6B01EF2D3EF8}">
      <dsp:nvSpPr>
        <dsp:cNvPr id="0" name=""/>
        <dsp:cNvSpPr/>
      </dsp:nvSpPr>
      <dsp:spPr>
        <a:xfrm>
          <a:off x="3033171" y="211356"/>
          <a:ext cx="2424849" cy="1212424"/>
        </a:xfrm>
        <a:prstGeom prst="roundRect">
          <a:avLst>
            <a:gd name="adj" fmla="val 10000"/>
          </a:avLst>
        </a:prstGeom>
        <a:solidFill>
          <a:schemeClr val="accent3">
            <a:hueOff val="2811713"/>
            <a:satOff val="-6218"/>
            <a:lumOff val="2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NZ" sz="2700" kern="1200"/>
            <a:t>Fines for non-compliance.</a:t>
          </a:r>
          <a:endParaRPr lang="en-US" sz="2700" kern="1200"/>
        </a:p>
      </dsp:txBody>
      <dsp:txXfrm>
        <a:off x="3068682" y="246867"/>
        <a:ext cx="2353827" cy="1141402"/>
      </dsp:txXfrm>
    </dsp:sp>
    <dsp:sp modelId="{C128BE98-A60B-49EF-A039-021BEABA389E}">
      <dsp:nvSpPr>
        <dsp:cNvPr id="0" name=""/>
        <dsp:cNvSpPr/>
      </dsp:nvSpPr>
      <dsp:spPr>
        <a:xfrm>
          <a:off x="3275656" y="1423780"/>
          <a:ext cx="242484" cy="909318"/>
        </a:xfrm>
        <a:custGeom>
          <a:avLst/>
          <a:gdLst/>
          <a:ahLst/>
          <a:cxnLst/>
          <a:rect l="0" t="0" r="0" b="0"/>
          <a:pathLst>
            <a:path>
              <a:moveTo>
                <a:pt x="0" y="0"/>
              </a:moveTo>
              <a:lnTo>
                <a:pt x="0" y="909318"/>
              </a:lnTo>
              <a:lnTo>
                <a:pt x="242484" y="90931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601EA4-A6AA-48EC-8F6F-60556BB34DA2}">
      <dsp:nvSpPr>
        <dsp:cNvPr id="0" name=""/>
        <dsp:cNvSpPr/>
      </dsp:nvSpPr>
      <dsp:spPr>
        <a:xfrm>
          <a:off x="3518141" y="1726887"/>
          <a:ext cx="1939879" cy="121242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NZ" sz="1300" kern="1200"/>
            <a:t>Up to $200k for failure to comply with a Notice to Fix + $20k per day the offence is continued.</a:t>
          </a:r>
          <a:endParaRPr lang="en-US" sz="1300" kern="1200"/>
        </a:p>
      </dsp:txBody>
      <dsp:txXfrm>
        <a:off x="3553652" y="1762398"/>
        <a:ext cx="1868857" cy="1141402"/>
      </dsp:txXfrm>
    </dsp:sp>
    <dsp:sp modelId="{8C22D9A3-D9A5-43D8-94FC-91D2B8375D19}">
      <dsp:nvSpPr>
        <dsp:cNvPr id="0" name=""/>
        <dsp:cNvSpPr/>
      </dsp:nvSpPr>
      <dsp:spPr>
        <a:xfrm>
          <a:off x="3275656" y="1423780"/>
          <a:ext cx="242484" cy="2424849"/>
        </a:xfrm>
        <a:custGeom>
          <a:avLst/>
          <a:gdLst/>
          <a:ahLst/>
          <a:cxnLst/>
          <a:rect l="0" t="0" r="0" b="0"/>
          <a:pathLst>
            <a:path>
              <a:moveTo>
                <a:pt x="0" y="0"/>
              </a:moveTo>
              <a:lnTo>
                <a:pt x="0" y="2424849"/>
              </a:lnTo>
              <a:lnTo>
                <a:pt x="242484" y="24248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4D036B-B1DE-4817-94F4-A3D6E830ADFE}">
      <dsp:nvSpPr>
        <dsp:cNvPr id="0" name=""/>
        <dsp:cNvSpPr/>
      </dsp:nvSpPr>
      <dsp:spPr>
        <a:xfrm>
          <a:off x="3518141" y="3242418"/>
          <a:ext cx="1939879" cy="121242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687028"/>
              <a:satOff val="-3731"/>
              <a:lumOff val="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NZ" sz="1300" kern="1200"/>
            <a:t>Up to $100k for continued use of a building which is dangerous or unsanitary + $10k per day the offence is continued.</a:t>
          </a:r>
          <a:endParaRPr lang="en-US" sz="1300" kern="1200"/>
        </a:p>
      </dsp:txBody>
      <dsp:txXfrm>
        <a:off x="3553652" y="3277929"/>
        <a:ext cx="1868857" cy="1141402"/>
      </dsp:txXfrm>
    </dsp:sp>
    <dsp:sp modelId="{CB45D080-D50B-4222-B3C8-96882184F643}">
      <dsp:nvSpPr>
        <dsp:cNvPr id="0" name=""/>
        <dsp:cNvSpPr/>
      </dsp:nvSpPr>
      <dsp:spPr>
        <a:xfrm>
          <a:off x="6064233" y="211356"/>
          <a:ext cx="2424849" cy="1212424"/>
        </a:xfrm>
        <a:prstGeom prst="roundRect">
          <a:avLst>
            <a:gd name="adj" fmla="val 10000"/>
          </a:avLst>
        </a:prstGeom>
        <a:solidFill>
          <a:schemeClr val="accent3">
            <a:hueOff val="5623427"/>
            <a:satOff val="-12437"/>
            <a:lumOff val="45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NZ" sz="2700" kern="1200"/>
            <a:t>School closure.</a:t>
          </a:r>
          <a:endParaRPr lang="en-US" sz="2700" kern="1200"/>
        </a:p>
      </dsp:txBody>
      <dsp:txXfrm>
        <a:off x="6099744" y="246867"/>
        <a:ext cx="2353827" cy="1141402"/>
      </dsp:txXfrm>
    </dsp:sp>
    <dsp:sp modelId="{AD53D233-FED7-41DA-84FE-252F1CA11BE0}">
      <dsp:nvSpPr>
        <dsp:cNvPr id="0" name=""/>
        <dsp:cNvSpPr/>
      </dsp:nvSpPr>
      <dsp:spPr>
        <a:xfrm>
          <a:off x="6306718" y="1423780"/>
          <a:ext cx="242484" cy="909318"/>
        </a:xfrm>
        <a:custGeom>
          <a:avLst/>
          <a:gdLst/>
          <a:ahLst/>
          <a:cxnLst/>
          <a:rect l="0" t="0" r="0" b="0"/>
          <a:pathLst>
            <a:path>
              <a:moveTo>
                <a:pt x="0" y="0"/>
              </a:moveTo>
              <a:lnTo>
                <a:pt x="0" y="909318"/>
              </a:lnTo>
              <a:lnTo>
                <a:pt x="242484" y="90931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AF722B-0B51-4B44-AE83-BEEC7A8BEC2C}">
      <dsp:nvSpPr>
        <dsp:cNvPr id="0" name=""/>
        <dsp:cNvSpPr/>
      </dsp:nvSpPr>
      <dsp:spPr>
        <a:xfrm>
          <a:off x="6549203" y="1726887"/>
          <a:ext cx="1939879" cy="121242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374056"/>
              <a:satOff val="-7462"/>
              <a:lumOff val="27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NZ" sz="1300" kern="1200"/>
            <a:t>FENZ can close the school if the fire systems are not working (i.e. have an open WRN)</a:t>
          </a:r>
          <a:endParaRPr lang="en-US" sz="1300" kern="1200"/>
        </a:p>
      </dsp:txBody>
      <dsp:txXfrm>
        <a:off x="6584714" y="1762398"/>
        <a:ext cx="1868857" cy="1141402"/>
      </dsp:txXfrm>
    </dsp:sp>
    <dsp:sp modelId="{D2FC4728-FD0C-4600-859A-97B974A9ACD2}">
      <dsp:nvSpPr>
        <dsp:cNvPr id="0" name=""/>
        <dsp:cNvSpPr/>
      </dsp:nvSpPr>
      <dsp:spPr>
        <a:xfrm>
          <a:off x="6306718" y="1423780"/>
          <a:ext cx="242484" cy="2424849"/>
        </a:xfrm>
        <a:custGeom>
          <a:avLst/>
          <a:gdLst/>
          <a:ahLst/>
          <a:cxnLst/>
          <a:rect l="0" t="0" r="0" b="0"/>
          <a:pathLst>
            <a:path>
              <a:moveTo>
                <a:pt x="0" y="0"/>
              </a:moveTo>
              <a:lnTo>
                <a:pt x="0" y="2424849"/>
              </a:lnTo>
              <a:lnTo>
                <a:pt x="242484" y="24248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88F6BA-BA7F-4247-85CF-5F0F4A5D8A58}">
      <dsp:nvSpPr>
        <dsp:cNvPr id="0" name=""/>
        <dsp:cNvSpPr/>
      </dsp:nvSpPr>
      <dsp:spPr>
        <a:xfrm>
          <a:off x="6549203" y="3242418"/>
          <a:ext cx="1939879" cy="121242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5061084"/>
              <a:satOff val="-11193"/>
              <a:lumOff val="4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NZ" sz="1300" kern="1200"/>
            <a:t>The Council can also close the school as part of its fine escalation process.</a:t>
          </a:r>
          <a:endParaRPr lang="en-US" sz="1300" kern="1200"/>
        </a:p>
      </dsp:txBody>
      <dsp:txXfrm>
        <a:off x="6584714" y="3277929"/>
        <a:ext cx="1868857" cy="1141402"/>
      </dsp:txXfrm>
    </dsp:sp>
    <dsp:sp modelId="{9CB08FB2-9EB1-4907-92A7-3146F8B5F868}">
      <dsp:nvSpPr>
        <dsp:cNvPr id="0" name=""/>
        <dsp:cNvSpPr/>
      </dsp:nvSpPr>
      <dsp:spPr>
        <a:xfrm>
          <a:off x="9095295" y="211356"/>
          <a:ext cx="2424849" cy="1212424"/>
        </a:xfrm>
        <a:prstGeom prst="roundRect">
          <a:avLst>
            <a:gd name="adj" fmla="val 10000"/>
          </a:avLst>
        </a:prstGeom>
        <a:solidFill>
          <a:schemeClr val="accent3">
            <a:hueOff val="8435140"/>
            <a:satOff val="-18655"/>
            <a:lumOff val="68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NZ" sz="2700" kern="1200"/>
            <a:t>Prosecution by Worksafe after an event.</a:t>
          </a:r>
          <a:endParaRPr lang="en-US" sz="2700" kern="1200"/>
        </a:p>
      </dsp:txBody>
      <dsp:txXfrm>
        <a:off x="9130806" y="246867"/>
        <a:ext cx="2353827" cy="1141402"/>
      </dsp:txXfrm>
    </dsp:sp>
    <dsp:sp modelId="{F39F816A-79B7-451E-9FC0-62CAD1217206}">
      <dsp:nvSpPr>
        <dsp:cNvPr id="0" name=""/>
        <dsp:cNvSpPr/>
      </dsp:nvSpPr>
      <dsp:spPr>
        <a:xfrm>
          <a:off x="9337780" y="1423780"/>
          <a:ext cx="242484" cy="909318"/>
        </a:xfrm>
        <a:custGeom>
          <a:avLst/>
          <a:gdLst/>
          <a:ahLst/>
          <a:cxnLst/>
          <a:rect l="0" t="0" r="0" b="0"/>
          <a:pathLst>
            <a:path>
              <a:moveTo>
                <a:pt x="0" y="0"/>
              </a:moveTo>
              <a:lnTo>
                <a:pt x="0" y="909318"/>
              </a:lnTo>
              <a:lnTo>
                <a:pt x="242484" y="90931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12BA36-620E-4B1D-B726-13C4E9B25D25}">
      <dsp:nvSpPr>
        <dsp:cNvPr id="0" name=""/>
        <dsp:cNvSpPr/>
      </dsp:nvSpPr>
      <dsp:spPr>
        <a:xfrm>
          <a:off x="9580265" y="1726887"/>
          <a:ext cx="1939879" cy="121242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6748112"/>
              <a:satOff val="-14924"/>
              <a:lumOff val="54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NZ" sz="1300" kern="1200"/>
            <a:t>Building compliance failures would be relevant evidence of H&amp;S failures.</a:t>
          </a:r>
          <a:endParaRPr lang="en-US" sz="1300" kern="1200"/>
        </a:p>
      </dsp:txBody>
      <dsp:txXfrm>
        <a:off x="9615776" y="1762398"/>
        <a:ext cx="1868857" cy="1141402"/>
      </dsp:txXfrm>
    </dsp:sp>
    <dsp:sp modelId="{1DF90D47-ECEE-4B2D-B102-F88C179410FE}">
      <dsp:nvSpPr>
        <dsp:cNvPr id="0" name=""/>
        <dsp:cNvSpPr/>
      </dsp:nvSpPr>
      <dsp:spPr>
        <a:xfrm>
          <a:off x="9337780" y="1423780"/>
          <a:ext cx="242484" cy="2424849"/>
        </a:xfrm>
        <a:custGeom>
          <a:avLst/>
          <a:gdLst/>
          <a:ahLst/>
          <a:cxnLst/>
          <a:rect l="0" t="0" r="0" b="0"/>
          <a:pathLst>
            <a:path>
              <a:moveTo>
                <a:pt x="0" y="0"/>
              </a:moveTo>
              <a:lnTo>
                <a:pt x="0" y="2424849"/>
              </a:lnTo>
              <a:lnTo>
                <a:pt x="242484" y="24248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073DC-0AEF-48C5-9187-5D6C8BAD4F10}">
      <dsp:nvSpPr>
        <dsp:cNvPr id="0" name=""/>
        <dsp:cNvSpPr/>
      </dsp:nvSpPr>
      <dsp:spPr>
        <a:xfrm>
          <a:off x="9580265" y="3242418"/>
          <a:ext cx="1939879" cy="121242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8435140"/>
              <a:satOff val="-18655"/>
              <a:lumOff val="68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NZ" sz="1300" kern="1200"/>
            <a:t>Can include personal fines and prison sentences.</a:t>
          </a:r>
          <a:endParaRPr lang="en-US" sz="1300" kern="1200"/>
        </a:p>
      </dsp:txBody>
      <dsp:txXfrm>
        <a:off x="9615776" y="3277929"/>
        <a:ext cx="1868857" cy="11414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28550-6859-4FF8-AF53-8C5450D23141}">
      <dsp:nvSpPr>
        <dsp:cNvPr id="0" name=""/>
        <dsp:cNvSpPr/>
      </dsp:nvSpPr>
      <dsp:spPr>
        <a:xfrm>
          <a:off x="0" y="3842"/>
          <a:ext cx="11513110" cy="81852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16D0B3-D425-4269-8E76-7F04572E340C}">
      <dsp:nvSpPr>
        <dsp:cNvPr id="0" name=""/>
        <dsp:cNvSpPr/>
      </dsp:nvSpPr>
      <dsp:spPr>
        <a:xfrm>
          <a:off x="247602" y="188009"/>
          <a:ext cx="450186" cy="450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C916BA-E593-4C6E-B3D9-44B7159569C2}">
      <dsp:nvSpPr>
        <dsp:cNvPr id="0" name=""/>
        <dsp:cNvSpPr/>
      </dsp:nvSpPr>
      <dsp:spPr>
        <a:xfrm>
          <a:off x="945391" y="3842"/>
          <a:ext cx="10567718" cy="81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27" tIns="86627" rIns="86627" bIns="86627" numCol="1" spcCol="1270" anchor="ctr" anchorCtr="0">
          <a:noAutofit/>
        </a:bodyPr>
        <a:lstStyle/>
        <a:p>
          <a:pPr marL="0" lvl="0" indent="0" algn="l" defTabSz="622300">
            <a:lnSpc>
              <a:spcPct val="100000"/>
            </a:lnSpc>
            <a:spcBef>
              <a:spcPct val="0"/>
            </a:spcBef>
            <a:spcAft>
              <a:spcPct val="35000"/>
            </a:spcAft>
            <a:buNone/>
          </a:pPr>
          <a:r>
            <a:rPr lang="en-NZ" sz="1400" kern="1200">
              <a:latin typeface="Arial" panose="020B0604020202020204"/>
            </a:rPr>
            <a:t>The use of Salesforce</a:t>
          </a:r>
          <a:r>
            <a:rPr lang="en-NZ" sz="1400" kern="1200"/>
            <a:t> for school-led projects has </a:t>
          </a:r>
          <a:r>
            <a:rPr lang="en-NZ" sz="1400" kern="1200">
              <a:latin typeface="Arial" panose="020B0604020202020204"/>
            </a:rPr>
            <a:t>been</a:t>
          </a:r>
          <a:r>
            <a:rPr lang="en-NZ" sz="1400" kern="1200"/>
            <a:t> paused due to feedback from schools and project managers</a:t>
          </a:r>
          <a:r>
            <a:rPr lang="en-NZ" sz="1400" kern="1200">
              <a:latin typeface="Arial" panose="020B0604020202020204"/>
            </a:rPr>
            <a:t>.</a:t>
          </a:r>
          <a:endParaRPr lang="en-US" sz="1400" kern="1200"/>
        </a:p>
      </dsp:txBody>
      <dsp:txXfrm>
        <a:off x="945391" y="3842"/>
        <a:ext cx="10567718" cy="818520"/>
      </dsp:txXfrm>
    </dsp:sp>
    <dsp:sp modelId="{C5E9FACC-1008-4E2A-BF0C-67102BCAE332}">
      <dsp:nvSpPr>
        <dsp:cNvPr id="0" name=""/>
        <dsp:cNvSpPr/>
      </dsp:nvSpPr>
      <dsp:spPr>
        <a:xfrm>
          <a:off x="0" y="1026993"/>
          <a:ext cx="11513110" cy="81852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3A769-0832-41B5-A1AE-4D4C2D3F0459}">
      <dsp:nvSpPr>
        <dsp:cNvPr id="0" name=""/>
        <dsp:cNvSpPr/>
      </dsp:nvSpPr>
      <dsp:spPr>
        <a:xfrm>
          <a:off x="247602" y="1211160"/>
          <a:ext cx="450186" cy="450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A3CC95-2542-4BBF-8F50-E61CEF884E2B}">
      <dsp:nvSpPr>
        <dsp:cNvPr id="0" name=""/>
        <dsp:cNvSpPr/>
      </dsp:nvSpPr>
      <dsp:spPr>
        <a:xfrm>
          <a:off x="945391" y="1026993"/>
          <a:ext cx="10567718" cy="81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27" tIns="86627" rIns="86627" bIns="86627" numCol="1" spcCol="1270" anchor="ctr" anchorCtr="0">
          <a:noAutofit/>
        </a:bodyPr>
        <a:lstStyle/>
        <a:p>
          <a:pPr marL="0" lvl="0" indent="0" algn="l" defTabSz="622300">
            <a:lnSpc>
              <a:spcPct val="100000"/>
            </a:lnSpc>
            <a:spcBef>
              <a:spcPct val="0"/>
            </a:spcBef>
            <a:spcAft>
              <a:spcPct val="35000"/>
            </a:spcAft>
            <a:buNone/>
          </a:pPr>
          <a:r>
            <a:rPr lang="en-NZ" sz="1400" kern="1200"/>
            <a:t>School-led opening and closing documentation is now completed using the templates on the website as per the previous process. </a:t>
          </a:r>
          <a:r>
            <a:rPr lang="en-US" sz="1400" kern="1200">
              <a:hlinkClick xmlns:r="http://schemas.openxmlformats.org/officeDocument/2006/relationships" r:id="rId5">
                <a:extLst>
                  <a:ext uri="{A12FA001-AC4F-418D-AE19-62706E023703}">
                    <ahyp:hlinkClr xmlns:ahyp="http://schemas.microsoft.com/office/drawing/2018/hyperlinkcolor" val="tx"/>
                  </a:ext>
                </a:extLst>
              </a:hlinkClick>
            </a:rPr>
            <a:t>Project management forms – Education in New Zealand</a:t>
          </a:r>
        </a:p>
      </dsp:txBody>
      <dsp:txXfrm>
        <a:off x="945391" y="1026993"/>
        <a:ext cx="10567718" cy="818520"/>
      </dsp:txXfrm>
    </dsp:sp>
    <dsp:sp modelId="{02FC3BB0-3D92-4A12-B84F-CE65094E6353}">
      <dsp:nvSpPr>
        <dsp:cNvPr id="0" name=""/>
        <dsp:cNvSpPr/>
      </dsp:nvSpPr>
      <dsp:spPr>
        <a:xfrm>
          <a:off x="0" y="2050143"/>
          <a:ext cx="11513110" cy="81852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9C0CE-B1CB-4DF7-B466-9EA39DE66875}">
      <dsp:nvSpPr>
        <dsp:cNvPr id="0" name=""/>
        <dsp:cNvSpPr/>
      </dsp:nvSpPr>
      <dsp:spPr>
        <a:xfrm>
          <a:off x="247602" y="2234310"/>
          <a:ext cx="450186" cy="45018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5E3E4B-75E2-42A2-A0C7-A2C15A1C8BB9}">
      <dsp:nvSpPr>
        <dsp:cNvPr id="0" name=""/>
        <dsp:cNvSpPr/>
      </dsp:nvSpPr>
      <dsp:spPr>
        <a:xfrm>
          <a:off x="945391" y="2050143"/>
          <a:ext cx="5180899" cy="81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27" tIns="86627" rIns="86627" bIns="86627" numCol="1" spcCol="1270" anchor="ctr" anchorCtr="0">
          <a:noAutofit/>
        </a:bodyPr>
        <a:lstStyle/>
        <a:p>
          <a:pPr marL="0" lvl="0" indent="0" algn="l" defTabSz="622300">
            <a:lnSpc>
              <a:spcPct val="100000"/>
            </a:lnSpc>
            <a:spcBef>
              <a:spcPct val="0"/>
            </a:spcBef>
            <a:spcAft>
              <a:spcPct val="35000"/>
            </a:spcAft>
            <a:buNone/>
          </a:pPr>
          <a:r>
            <a:rPr lang="en-NZ" sz="1400" kern="1200"/>
            <a:t>Email completed forms to</a:t>
          </a:r>
          <a:r>
            <a:rPr lang="en-NZ" sz="1400" kern="1200">
              <a:latin typeface="Arial" panose="020B0604020202020204"/>
            </a:rPr>
            <a:t> the</a:t>
          </a:r>
          <a:r>
            <a:rPr lang="en-NZ" sz="1400" kern="1200"/>
            <a:t> regional shared mailbox. Your project manager will </a:t>
          </a:r>
          <a:r>
            <a:rPr lang="en-NZ" sz="1400" kern="1200">
              <a:latin typeface="Arial" panose="020B0604020202020204"/>
            </a:rPr>
            <a:t>know how</a:t>
          </a:r>
          <a:r>
            <a:rPr lang="en-NZ" sz="1400" kern="1200"/>
            <a:t> to complete project forms</a:t>
          </a:r>
          <a:r>
            <a:rPr lang="en-NZ" sz="1400" kern="1200">
              <a:latin typeface="Arial" panose="020B0604020202020204"/>
            </a:rPr>
            <a:t>.</a:t>
          </a:r>
          <a:endParaRPr lang="en-US" sz="1400" kern="1200"/>
        </a:p>
      </dsp:txBody>
      <dsp:txXfrm>
        <a:off x="945391" y="2050143"/>
        <a:ext cx="5180899" cy="818520"/>
      </dsp:txXfrm>
    </dsp:sp>
    <dsp:sp modelId="{8713EB47-35C1-476D-8DFA-8937DBADD3F0}">
      <dsp:nvSpPr>
        <dsp:cNvPr id="0" name=""/>
        <dsp:cNvSpPr/>
      </dsp:nvSpPr>
      <dsp:spPr>
        <a:xfrm>
          <a:off x="6831371" y="2041262"/>
          <a:ext cx="4633634" cy="81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27" tIns="86627" rIns="86627" bIns="86627" numCol="1" spcCol="1270" anchor="ctr" anchorCtr="0">
          <a:noAutofit/>
        </a:bodyPr>
        <a:lstStyle/>
        <a:p>
          <a:pPr marL="0" lvl="0" indent="0" algn="l" defTabSz="533400">
            <a:lnSpc>
              <a:spcPct val="100000"/>
            </a:lnSpc>
            <a:spcBef>
              <a:spcPct val="0"/>
            </a:spcBef>
            <a:spcAft>
              <a:spcPct val="35000"/>
            </a:spcAft>
            <a:buNone/>
          </a:pPr>
          <a:r>
            <a:rPr lang="en-NZ" sz="1200" kern="1200"/>
            <a:t>Questions: Talk to your Property Advisor</a:t>
          </a:r>
          <a:r>
            <a:rPr lang="en-NZ" sz="1200" kern="1200">
              <a:latin typeface="Arial" panose="020B0604020202020204"/>
            </a:rPr>
            <a:t>,</a:t>
          </a:r>
          <a:r>
            <a:rPr lang="en-NZ" sz="1200" kern="1200"/>
            <a:t> or email </a:t>
          </a:r>
          <a:r>
            <a:rPr lang="en-US" sz="1200" kern="1200">
              <a:hlinkClick xmlns:r="http://schemas.openxmlformats.org/officeDocument/2006/relationships" r:id="rId8">
                <a:extLst>
                  <a:ext uri="{A12FA001-AC4F-418D-AE19-62706E023703}">
                    <ahyp:hlinkClr xmlns:ahyp="http://schemas.microsoft.com/office/drawing/2018/hyperlinkcolor" val="tx"/>
                  </a:ext>
                </a:extLst>
              </a:hlinkClick>
            </a:rPr>
            <a:t>PPMProject.Mailbox@education.govt.nz</a:t>
          </a:r>
        </a:p>
      </dsp:txBody>
      <dsp:txXfrm>
        <a:off x="6831371" y="2041262"/>
        <a:ext cx="4633634" cy="818520"/>
      </dsp:txXfrm>
    </dsp:sp>
    <dsp:sp modelId="{91AF5DC5-EE90-4ACE-80B3-50BA951EEB19}">
      <dsp:nvSpPr>
        <dsp:cNvPr id="0" name=""/>
        <dsp:cNvSpPr/>
      </dsp:nvSpPr>
      <dsp:spPr>
        <a:xfrm>
          <a:off x="0" y="3073294"/>
          <a:ext cx="11513110" cy="81852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267461-FD2E-49BF-BA50-BD482B609F79}">
      <dsp:nvSpPr>
        <dsp:cNvPr id="0" name=""/>
        <dsp:cNvSpPr/>
      </dsp:nvSpPr>
      <dsp:spPr>
        <a:xfrm>
          <a:off x="247602" y="3257461"/>
          <a:ext cx="450186" cy="4501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BB511D-F4FE-4ED9-8F51-195DC7E42C96}">
      <dsp:nvSpPr>
        <dsp:cNvPr id="0" name=""/>
        <dsp:cNvSpPr/>
      </dsp:nvSpPr>
      <dsp:spPr>
        <a:xfrm>
          <a:off x="945391" y="3073294"/>
          <a:ext cx="10567718" cy="81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27" tIns="86627" rIns="86627" bIns="86627" numCol="1" spcCol="1270" anchor="ctr" anchorCtr="0">
          <a:noAutofit/>
        </a:bodyPr>
        <a:lstStyle/>
        <a:p>
          <a:pPr marL="0" lvl="0" indent="0" algn="l" defTabSz="622300">
            <a:lnSpc>
              <a:spcPct val="100000"/>
            </a:lnSpc>
            <a:spcBef>
              <a:spcPct val="0"/>
            </a:spcBef>
            <a:spcAft>
              <a:spcPct val="35000"/>
            </a:spcAft>
            <a:buNone/>
          </a:pPr>
          <a:r>
            <a:rPr lang="en-US" sz="1400" kern="1200"/>
            <a:t>When a project is approved by the </a:t>
          </a:r>
          <a:r>
            <a:rPr lang="en-US" sz="1400" kern="1200">
              <a:latin typeface="Arial" panose="020B0604020202020204"/>
            </a:rPr>
            <a:t>Ministry, up</a:t>
          </a:r>
          <a:r>
            <a:rPr lang="en-US" sz="1400" kern="1200"/>
            <a:t> to 90% of</a:t>
          </a:r>
          <a:r>
            <a:rPr lang="en-US" sz="1400" kern="1200">
              <a:latin typeface="Arial" panose="020B0604020202020204"/>
            </a:rPr>
            <a:t> the</a:t>
          </a:r>
          <a:r>
            <a:rPr lang="en-US" sz="1400" kern="1200"/>
            <a:t> project budget </a:t>
          </a:r>
          <a:r>
            <a:rPr lang="en-US" sz="1400" kern="1200">
              <a:latin typeface="Arial" panose="020B0604020202020204"/>
            </a:rPr>
            <a:t>is paid</a:t>
          </a:r>
          <a:r>
            <a:rPr lang="en-US" sz="1400" kern="1200"/>
            <a:t> to </a:t>
          </a:r>
          <a:r>
            <a:rPr lang="en-US" sz="1400" kern="1200">
              <a:latin typeface="Arial" panose="020B0604020202020204"/>
            </a:rPr>
            <a:t>the Board</a:t>
          </a:r>
          <a:endParaRPr lang="en-US" sz="1400" kern="1200"/>
        </a:p>
      </dsp:txBody>
      <dsp:txXfrm>
        <a:off x="945391" y="3073294"/>
        <a:ext cx="10567718" cy="818520"/>
      </dsp:txXfrm>
    </dsp:sp>
    <dsp:sp modelId="{FD99C0CD-ACBD-4F89-B7BB-F684FD86D4D1}">
      <dsp:nvSpPr>
        <dsp:cNvPr id="0" name=""/>
        <dsp:cNvSpPr/>
      </dsp:nvSpPr>
      <dsp:spPr>
        <a:xfrm>
          <a:off x="0" y="4096444"/>
          <a:ext cx="11513110" cy="81852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4716E-28A3-493E-9605-BA5AE4F4719D}">
      <dsp:nvSpPr>
        <dsp:cNvPr id="0" name=""/>
        <dsp:cNvSpPr/>
      </dsp:nvSpPr>
      <dsp:spPr>
        <a:xfrm>
          <a:off x="247602" y="4280611"/>
          <a:ext cx="450186" cy="45018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8977B2-75AA-463D-B31B-EE50C721AFA6}">
      <dsp:nvSpPr>
        <dsp:cNvPr id="0" name=""/>
        <dsp:cNvSpPr/>
      </dsp:nvSpPr>
      <dsp:spPr>
        <a:xfrm>
          <a:off x="945391" y="4096444"/>
          <a:ext cx="10567718" cy="81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27" tIns="86627" rIns="86627" bIns="86627" numCol="1" spcCol="1270" anchor="ctr" anchorCtr="0">
          <a:noAutofit/>
        </a:bodyPr>
        <a:lstStyle/>
        <a:p>
          <a:pPr marL="0" lvl="0" indent="0" algn="l" defTabSz="622300">
            <a:lnSpc>
              <a:spcPct val="100000"/>
            </a:lnSpc>
            <a:spcBef>
              <a:spcPct val="0"/>
            </a:spcBef>
            <a:spcAft>
              <a:spcPct val="35000"/>
            </a:spcAft>
            <a:buNone/>
          </a:pPr>
          <a:r>
            <a:rPr lang="en-US" sz="1400" kern="1200"/>
            <a:t>Fees release process</a:t>
          </a:r>
          <a:r>
            <a:rPr lang="en-US" sz="1400" kern="1200">
              <a:latin typeface="Arial" panose="020B0604020202020204"/>
            </a:rPr>
            <a:t> is</a:t>
          </a:r>
          <a:r>
            <a:rPr lang="en-US" sz="1400" kern="1200"/>
            <a:t> unchanged (for projects over $100K)</a:t>
          </a:r>
        </a:p>
      </dsp:txBody>
      <dsp:txXfrm>
        <a:off x="945391" y="4096444"/>
        <a:ext cx="10567718" cy="818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30324-CBCE-4673-90A0-A281EB69667C}">
      <dsp:nvSpPr>
        <dsp:cNvPr id="0" name=""/>
        <dsp:cNvSpPr/>
      </dsp:nvSpPr>
      <dsp:spPr>
        <a:xfrm>
          <a:off x="0" y="3827"/>
          <a:ext cx="11513110" cy="8153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FBDE7-5D68-48DE-B756-8FC07A759744}">
      <dsp:nvSpPr>
        <dsp:cNvPr id="0" name=""/>
        <dsp:cNvSpPr/>
      </dsp:nvSpPr>
      <dsp:spPr>
        <a:xfrm>
          <a:off x="246630" y="187271"/>
          <a:ext cx="448418" cy="448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DD1DB4-259D-47B0-B51A-2872937227BD}">
      <dsp:nvSpPr>
        <dsp:cNvPr id="0" name=""/>
        <dsp:cNvSpPr/>
      </dsp:nvSpPr>
      <dsp:spPr>
        <a:xfrm>
          <a:off x="941679" y="3827"/>
          <a:ext cx="10571430" cy="8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7" tIns="86287" rIns="86287" bIns="86287" numCol="1" spcCol="1270" anchor="ctr" anchorCtr="0">
          <a:noAutofit/>
        </a:bodyPr>
        <a:lstStyle/>
        <a:p>
          <a:pPr marL="0" lvl="0" indent="0" algn="l" defTabSz="622300">
            <a:lnSpc>
              <a:spcPct val="100000"/>
            </a:lnSpc>
            <a:spcBef>
              <a:spcPct val="0"/>
            </a:spcBef>
            <a:spcAft>
              <a:spcPct val="35000"/>
            </a:spcAft>
            <a:buNone/>
          </a:pPr>
          <a:r>
            <a:rPr lang="en-US" sz="1400" kern="1200"/>
            <a:t>All school-led projects need to be approved by us prior to commencement – no retrospective approval or reimbursements</a:t>
          </a:r>
        </a:p>
      </dsp:txBody>
      <dsp:txXfrm>
        <a:off x="941679" y="3827"/>
        <a:ext cx="10571430" cy="815306"/>
      </dsp:txXfrm>
    </dsp:sp>
    <dsp:sp modelId="{19915C3B-4495-41B6-927F-B170FFA812C5}">
      <dsp:nvSpPr>
        <dsp:cNvPr id="0" name=""/>
        <dsp:cNvSpPr/>
      </dsp:nvSpPr>
      <dsp:spPr>
        <a:xfrm>
          <a:off x="0" y="1022961"/>
          <a:ext cx="11513110" cy="8153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3F195-8830-4C9A-8108-94A3C8CE5644}">
      <dsp:nvSpPr>
        <dsp:cNvPr id="0" name=""/>
        <dsp:cNvSpPr/>
      </dsp:nvSpPr>
      <dsp:spPr>
        <a:xfrm>
          <a:off x="246630" y="1206405"/>
          <a:ext cx="448418" cy="448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080B02-8173-4864-933A-9F016245AE35}">
      <dsp:nvSpPr>
        <dsp:cNvPr id="0" name=""/>
        <dsp:cNvSpPr/>
      </dsp:nvSpPr>
      <dsp:spPr>
        <a:xfrm>
          <a:off x="941679" y="1022961"/>
          <a:ext cx="10571430" cy="8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7" tIns="86287" rIns="86287" bIns="86287" numCol="1" spcCol="1270" anchor="ctr" anchorCtr="0">
          <a:noAutofit/>
        </a:bodyPr>
        <a:lstStyle/>
        <a:p>
          <a:pPr marL="0" lvl="0" indent="0" algn="l" defTabSz="622300">
            <a:lnSpc>
              <a:spcPct val="100000"/>
            </a:lnSpc>
            <a:spcBef>
              <a:spcPct val="0"/>
            </a:spcBef>
            <a:spcAft>
              <a:spcPct val="35000"/>
            </a:spcAft>
            <a:buNone/>
          </a:pPr>
          <a:r>
            <a:rPr lang="en-US" sz="1400" kern="1200"/>
            <a:t>Contractor must be appointed using the standard Ministry construction contract</a:t>
          </a:r>
        </a:p>
      </dsp:txBody>
      <dsp:txXfrm>
        <a:off x="941679" y="1022961"/>
        <a:ext cx="10571430" cy="815306"/>
      </dsp:txXfrm>
    </dsp:sp>
    <dsp:sp modelId="{34AE091F-1AD5-4AA6-B23A-FE3128C248E0}">
      <dsp:nvSpPr>
        <dsp:cNvPr id="0" name=""/>
        <dsp:cNvSpPr/>
      </dsp:nvSpPr>
      <dsp:spPr>
        <a:xfrm>
          <a:off x="0" y="2106805"/>
          <a:ext cx="11513110" cy="8153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7D6DF-389C-4BDE-9807-63CA3DDD7A48}">
      <dsp:nvSpPr>
        <dsp:cNvPr id="0" name=""/>
        <dsp:cNvSpPr/>
      </dsp:nvSpPr>
      <dsp:spPr>
        <a:xfrm>
          <a:off x="246630" y="2225539"/>
          <a:ext cx="448418" cy="448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B7ED1-7E11-4270-803E-91FCA3C8D83B}">
      <dsp:nvSpPr>
        <dsp:cNvPr id="0" name=""/>
        <dsp:cNvSpPr/>
      </dsp:nvSpPr>
      <dsp:spPr>
        <a:xfrm>
          <a:off x="990794" y="2106805"/>
          <a:ext cx="5639305" cy="8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7" tIns="86287" rIns="86287" bIns="86287" numCol="1" spcCol="1270" anchor="ctr" anchorCtr="0">
          <a:noAutofit/>
        </a:bodyPr>
        <a:lstStyle/>
        <a:p>
          <a:pPr marL="0" lvl="0" indent="0" algn="l" defTabSz="622300">
            <a:lnSpc>
              <a:spcPct val="100000"/>
            </a:lnSpc>
            <a:spcBef>
              <a:spcPct val="0"/>
            </a:spcBef>
            <a:spcAft>
              <a:spcPct val="35000"/>
            </a:spcAft>
            <a:buNone/>
          </a:pPr>
          <a:r>
            <a:rPr lang="en-US" sz="1400" kern="1200"/>
            <a:t>Retentions – when holding retentions for construction projects you have to comply with the new requirements of the 2023 Amendment Act (from 5 October 2023)</a:t>
          </a:r>
        </a:p>
      </dsp:txBody>
      <dsp:txXfrm>
        <a:off x="990794" y="2106805"/>
        <a:ext cx="5639305" cy="815306"/>
      </dsp:txXfrm>
    </dsp:sp>
    <dsp:sp modelId="{7D2272B5-1DDA-4E7E-B5CD-4068063AFDE4}">
      <dsp:nvSpPr>
        <dsp:cNvPr id="0" name=""/>
        <dsp:cNvSpPr/>
      </dsp:nvSpPr>
      <dsp:spPr>
        <a:xfrm>
          <a:off x="6712949" y="2106805"/>
          <a:ext cx="4800160" cy="8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7" tIns="86287" rIns="86287" bIns="86287" numCol="1" spcCol="1270" anchor="ctr" anchorCtr="0">
          <a:noAutofit/>
        </a:bodyPr>
        <a:lstStyle/>
        <a:p>
          <a:pPr marL="0" lvl="0" indent="0" algn="l" defTabSz="488950">
            <a:lnSpc>
              <a:spcPct val="100000"/>
            </a:lnSpc>
            <a:spcBef>
              <a:spcPct val="0"/>
            </a:spcBef>
            <a:spcAft>
              <a:spcPct val="35000"/>
            </a:spcAft>
            <a:buNone/>
          </a:pPr>
          <a:r>
            <a:rPr lang="en-US" sz="1100" kern="1200">
              <a:solidFill>
                <a:srgbClr val="B30541"/>
              </a:solidFill>
              <a:hlinkClick xmlns:r="http://schemas.openxmlformats.org/officeDocument/2006/relationships" r:id="rId7">
                <a:extLst>
                  <a:ext uri="{A12FA001-AC4F-418D-AE19-62706E023703}">
                    <ahyp:hlinkClr xmlns:ahyp="http://schemas.microsoft.com/office/drawing/2018/hyperlinkcolor" val="tx"/>
                  </a:ext>
                </a:extLst>
              </a:hlinkClick>
            </a:rPr>
            <a:t>Information-for-schools-Construction-Contract-Retention-Money-Amendment-Act-2023.pdf (education.govt.nz)</a:t>
          </a:r>
          <a:endParaRPr lang="en-US" sz="1100" kern="1200">
            <a:solidFill>
              <a:srgbClr val="B30541"/>
            </a:solidFill>
          </a:endParaRPr>
        </a:p>
      </dsp:txBody>
      <dsp:txXfrm>
        <a:off x="6712949" y="2106805"/>
        <a:ext cx="4800160" cy="815306"/>
      </dsp:txXfrm>
    </dsp:sp>
    <dsp:sp modelId="{2CBC2DB3-CBB7-4BBB-8D68-29AE712740A9}">
      <dsp:nvSpPr>
        <dsp:cNvPr id="0" name=""/>
        <dsp:cNvSpPr/>
      </dsp:nvSpPr>
      <dsp:spPr>
        <a:xfrm>
          <a:off x="0" y="3061228"/>
          <a:ext cx="11513110" cy="8153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442BF-E3B0-4845-853F-ADC5A22EF730}">
      <dsp:nvSpPr>
        <dsp:cNvPr id="0" name=""/>
        <dsp:cNvSpPr/>
      </dsp:nvSpPr>
      <dsp:spPr>
        <a:xfrm>
          <a:off x="246630" y="3244672"/>
          <a:ext cx="448418" cy="448418"/>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144621-6F21-4007-BC1E-6FCB612E4CFB}">
      <dsp:nvSpPr>
        <dsp:cNvPr id="0" name=""/>
        <dsp:cNvSpPr/>
      </dsp:nvSpPr>
      <dsp:spPr>
        <a:xfrm>
          <a:off x="941679" y="3061228"/>
          <a:ext cx="10571430" cy="8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7" tIns="86287" rIns="86287" bIns="86287" numCol="1" spcCol="1270" anchor="ctr" anchorCtr="0">
          <a:noAutofit/>
        </a:bodyPr>
        <a:lstStyle/>
        <a:p>
          <a:pPr marL="0" lvl="0" indent="0" algn="l" defTabSz="622300">
            <a:lnSpc>
              <a:spcPct val="100000"/>
            </a:lnSpc>
            <a:spcBef>
              <a:spcPct val="0"/>
            </a:spcBef>
            <a:spcAft>
              <a:spcPct val="35000"/>
            </a:spcAft>
            <a:buNone/>
          </a:pPr>
          <a:r>
            <a:rPr lang="en-US" sz="1400" kern="1200"/>
            <a:t>Variations - within the approved budget must be approved and signed by the Board</a:t>
          </a:r>
        </a:p>
      </dsp:txBody>
      <dsp:txXfrm>
        <a:off x="941679" y="3061228"/>
        <a:ext cx="10571430" cy="815306"/>
      </dsp:txXfrm>
    </dsp:sp>
    <dsp:sp modelId="{BCB35F8D-C18A-4849-992D-ADA803BD9E65}">
      <dsp:nvSpPr>
        <dsp:cNvPr id="0" name=""/>
        <dsp:cNvSpPr/>
      </dsp:nvSpPr>
      <dsp:spPr>
        <a:xfrm>
          <a:off x="0" y="4080362"/>
          <a:ext cx="11513110" cy="8153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BE42E-7193-4928-946D-1D567D53AE2A}">
      <dsp:nvSpPr>
        <dsp:cNvPr id="0" name=""/>
        <dsp:cNvSpPr/>
      </dsp:nvSpPr>
      <dsp:spPr>
        <a:xfrm>
          <a:off x="246630" y="4263806"/>
          <a:ext cx="448418" cy="44841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5BDA5-1B76-489A-AD63-BBB68B4DE093}">
      <dsp:nvSpPr>
        <dsp:cNvPr id="0" name=""/>
        <dsp:cNvSpPr/>
      </dsp:nvSpPr>
      <dsp:spPr>
        <a:xfrm>
          <a:off x="941679" y="4080362"/>
          <a:ext cx="10571430" cy="81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87" tIns="86287" rIns="86287" bIns="86287" numCol="1" spcCol="1270" anchor="ctr" anchorCtr="0">
          <a:noAutofit/>
        </a:bodyPr>
        <a:lstStyle/>
        <a:p>
          <a:pPr marL="0" lvl="0" indent="0" algn="l" defTabSz="622300">
            <a:lnSpc>
              <a:spcPct val="100000"/>
            </a:lnSpc>
            <a:spcBef>
              <a:spcPct val="0"/>
            </a:spcBef>
            <a:spcAft>
              <a:spcPct val="35000"/>
            </a:spcAft>
            <a:buNone/>
          </a:pPr>
          <a:r>
            <a:rPr lang="en-US" sz="1400" kern="1200"/>
            <a:t>During a project, if any concerns regarding budget or scope are identified contact your Property Advisor for guidance</a:t>
          </a:r>
        </a:p>
      </dsp:txBody>
      <dsp:txXfrm>
        <a:off x="941679" y="4080362"/>
        <a:ext cx="10571430" cy="8153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79CD1-FCF7-41E1-A4D6-2988FA8E4EA2}">
      <dsp:nvSpPr>
        <dsp:cNvPr id="0" name=""/>
        <dsp:cNvSpPr/>
      </dsp:nvSpPr>
      <dsp:spPr>
        <a:xfrm>
          <a:off x="0" y="300944"/>
          <a:ext cx="11015472" cy="108675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4923" tIns="312420" rIns="85492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Ensure Board is paid total project funding </a:t>
          </a:r>
        </a:p>
        <a:p>
          <a:pPr marL="114300" lvl="1" indent="-114300" algn="l" defTabSz="666750" rtl="0">
            <a:lnSpc>
              <a:spcPct val="90000"/>
            </a:lnSpc>
            <a:spcBef>
              <a:spcPct val="0"/>
            </a:spcBef>
            <a:spcAft>
              <a:spcPct val="15000"/>
            </a:spcAft>
            <a:buChar char="•"/>
          </a:pPr>
          <a:r>
            <a:rPr lang="en-US" sz="1500" kern="1200"/>
            <a:t>Check that projects </a:t>
          </a:r>
          <a:r>
            <a:rPr lang="en-US" sz="1500" kern="1200">
              <a:latin typeface="Arial" panose="020B0604020202020204"/>
            </a:rPr>
            <a:t>requiring</a:t>
          </a:r>
          <a:r>
            <a:rPr lang="en-US" sz="1500" kern="1200"/>
            <a:t> consent have a Code Compliance Certificate (CCC) </a:t>
          </a:r>
        </a:p>
        <a:p>
          <a:pPr marL="114300" lvl="1" indent="-114300" algn="l" defTabSz="666750">
            <a:lnSpc>
              <a:spcPct val="90000"/>
            </a:lnSpc>
            <a:spcBef>
              <a:spcPct val="0"/>
            </a:spcBef>
            <a:spcAft>
              <a:spcPct val="15000"/>
            </a:spcAft>
            <a:buChar char="•"/>
          </a:pPr>
          <a:r>
            <a:rPr lang="en-US" sz="1500" kern="1200"/>
            <a:t>Update building information  </a:t>
          </a:r>
        </a:p>
      </dsp:txBody>
      <dsp:txXfrm>
        <a:off x="0" y="300944"/>
        <a:ext cx="11015472" cy="1086750"/>
      </dsp:txXfrm>
    </dsp:sp>
    <dsp:sp modelId="{79752F12-355B-449B-8168-BF2077A8E7DF}">
      <dsp:nvSpPr>
        <dsp:cNvPr id="0" name=""/>
        <dsp:cNvSpPr/>
      </dsp:nvSpPr>
      <dsp:spPr>
        <a:xfrm>
          <a:off x="550773" y="79544"/>
          <a:ext cx="7994897" cy="44280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1451" tIns="0" rIns="291451" bIns="0" numCol="1" spcCol="1270" anchor="ctr" anchorCtr="0">
          <a:noAutofit/>
        </a:bodyPr>
        <a:lstStyle/>
        <a:p>
          <a:pPr marL="0" lvl="0" indent="0" algn="l" defTabSz="666750">
            <a:lnSpc>
              <a:spcPct val="90000"/>
            </a:lnSpc>
            <a:spcBef>
              <a:spcPct val="0"/>
            </a:spcBef>
            <a:spcAft>
              <a:spcPct val="35000"/>
            </a:spcAft>
            <a:buNone/>
          </a:pPr>
          <a:r>
            <a:rPr lang="en-US" sz="1500" kern="1200"/>
            <a:t>Importance of closing projects</a:t>
          </a:r>
        </a:p>
      </dsp:txBody>
      <dsp:txXfrm>
        <a:off x="572389" y="101160"/>
        <a:ext cx="7951665" cy="399568"/>
      </dsp:txXfrm>
    </dsp:sp>
    <dsp:sp modelId="{6AAFAD95-6D66-48A1-A4A6-042B540BE872}">
      <dsp:nvSpPr>
        <dsp:cNvPr id="0" name=""/>
        <dsp:cNvSpPr/>
      </dsp:nvSpPr>
      <dsp:spPr>
        <a:xfrm>
          <a:off x="0" y="1690095"/>
          <a:ext cx="11015472" cy="203175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4923" tIns="312420" rIns="854923" bIns="106680" numCol="1" spcCol="1270" anchor="t" anchorCtr="0">
          <a:noAutofit/>
        </a:bodyPr>
        <a:lstStyle/>
        <a:p>
          <a:pPr marL="114300" lvl="1" indent="-114300" algn="l" defTabSz="666750">
            <a:lnSpc>
              <a:spcPct val="90000"/>
            </a:lnSpc>
            <a:spcBef>
              <a:spcPct val="0"/>
            </a:spcBef>
            <a:spcAft>
              <a:spcPct val="15000"/>
            </a:spcAft>
            <a:buChar char="•"/>
          </a:pPr>
          <a:r>
            <a:rPr lang="en-US" sz="1500" b="0" i="0" kern="1200"/>
            <a:t>Submit the following:</a:t>
          </a:r>
          <a:endParaRPr lang="en-US" sz="1500" kern="1200"/>
        </a:p>
        <a:p>
          <a:pPr marL="114300" lvl="1" indent="-114300" algn="l" defTabSz="666750">
            <a:lnSpc>
              <a:spcPct val="90000"/>
            </a:lnSpc>
            <a:spcBef>
              <a:spcPct val="0"/>
            </a:spcBef>
            <a:spcAft>
              <a:spcPct val="15000"/>
            </a:spcAft>
            <a:buChar char="•"/>
          </a:pPr>
          <a:r>
            <a:rPr lang="en-US" sz="1500" b="0" i="0" kern="1200"/>
            <a:t>Construction Observation Certificate</a:t>
          </a:r>
          <a:endParaRPr lang="en-US" sz="1500" kern="1200"/>
        </a:p>
        <a:p>
          <a:pPr marL="114300" lvl="1" indent="-114300" algn="l" defTabSz="666750">
            <a:lnSpc>
              <a:spcPct val="90000"/>
            </a:lnSpc>
            <a:spcBef>
              <a:spcPct val="0"/>
            </a:spcBef>
            <a:spcAft>
              <a:spcPct val="15000"/>
            </a:spcAft>
            <a:buChar char="•"/>
          </a:pPr>
          <a:r>
            <a:rPr lang="en-US" sz="1500" b="0" i="0" kern="1200"/>
            <a:t>Occupancy Use Certificate</a:t>
          </a:r>
          <a:endParaRPr lang="en-US" sz="1500" kern="1200"/>
        </a:p>
        <a:p>
          <a:pPr marL="114300" lvl="1" indent="-114300" algn="l" defTabSz="666750">
            <a:lnSpc>
              <a:spcPct val="90000"/>
            </a:lnSpc>
            <a:spcBef>
              <a:spcPct val="0"/>
            </a:spcBef>
            <a:spcAft>
              <a:spcPct val="15000"/>
            </a:spcAft>
            <a:buChar char="•"/>
          </a:pPr>
          <a:r>
            <a:rPr lang="en-US" sz="1500" b="0" i="0" kern="1200"/>
            <a:t>Helios Asset Update Form Final: Project Financial Information for School Buildings</a:t>
          </a:r>
          <a:endParaRPr lang="en-US" sz="1500" kern="1200"/>
        </a:p>
        <a:p>
          <a:pPr marL="114300" lvl="1" indent="-114300" algn="l" defTabSz="666750">
            <a:lnSpc>
              <a:spcPct val="90000"/>
            </a:lnSpc>
            <a:spcBef>
              <a:spcPct val="0"/>
            </a:spcBef>
            <a:spcAft>
              <a:spcPct val="15000"/>
            </a:spcAft>
            <a:buChar char="•"/>
          </a:pPr>
          <a:r>
            <a:rPr lang="en-US" sz="1500" b="0" i="0" kern="1200"/>
            <a:t>Plant Ancillary Site Financials</a:t>
          </a:r>
          <a:endParaRPr lang="en-US" sz="1500" kern="1200"/>
        </a:p>
        <a:p>
          <a:pPr marL="114300" lvl="1" indent="-114300" algn="l" defTabSz="666750">
            <a:lnSpc>
              <a:spcPct val="90000"/>
            </a:lnSpc>
            <a:spcBef>
              <a:spcPct val="0"/>
            </a:spcBef>
            <a:spcAft>
              <a:spcPct val="15000"/>
            </a:spcAft>
            <a:buChar char="•"/>
          </a:pPr>
          <a:r>
            <a:rPr lang="en-US" sz="1500" b="0" i="0" kern="1200"/>
            <a:t>Building Update Form (If required)</a:t>
          </a:r>
          <a:endParaRPr lang="en-US" sz="1500" kern="1200"/>
        </a:p>
        <a:p>
          <a:pPr marL="114300" lvl="1" indent="-114300" algn="l" defTabSz="666750">
            <a:lnSpc>
              <a:spcPct val="90000"/>
            </a:lnSpc>
            <a:spcBef>
              <a:spcPct val="0"/>
            </a:spcBef>
            <a:spcAft>
              <a:spcPct val="15000"/>
            </a:spcAft>
            <a:buChar char="•"/>
          </a:pPr>
          <a:r>
            <a:rPr lang="en-US" sz="1500" b="0" i="0" kern="1200"/>
            <a:t>Evidence of final project costs (</a:t>
          </a:r>
          <a:r>
            <a:rPr lang="en-US" sz="1500" kern="1200"/>
            <a:t>invoices, payment clams)</a:t>
          </a:r>
        </a:p>
      </dsp:txBody>
      <dsp:txXfrm>
        <a:off x="0" y="1690095"/>
        <a:ext cx="11015472" cy="2031750"/>
      </dsp:txXfrm>
    </dsp:sp>
    <dsp:sp modelId="{D59A8B88-5796-4949-A125-FABFF67D2859}">
      <dsp:nvSpPr>
        <dsp:cNvPr id="0" name=""/>
        <dsp:cNvSpPr/>
      </dsp:nvSpPr>
      <dsp:spPr>
        <a:xfrm>
          <a:off x="550773" y="1468695"/>
          <a:ext cx="8017721" cy="44280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1451" tIns="0" rIns="291451" bIns="0" numCol="1" spcCol="1270" anchor="ctr" anchorCtr="0">
          <a:noAutofit/>
        </a:bodyPr>
        <a:lstStyle/>
        <a:p>
          <a:pPr marL="0" lvl="0" indent="0" algn="l" defTabSz="577850">
            <a:lnSpc>
              <a:spcPct val="90000"/>
            </a:lnSpc>
            <a:spcBef>
              <a:spcPct val="0"/>
            </a:spcBef>
            <a:spcAft>
              <a:spcPct val="35000"/>
            </a:spcAft>
            <a:buNone/>
          </a:pPr>
          <a:r>
            <a:rPr lang="en-US" sz="1300" kern="1200"/>
            <a:t>Send closing docs to </a:t>
          </a:r>
          <a:r>
            <a:rPr lang="en-US" sz="1300" kern="1200">
              <a:latin typeface="Arial" panose="020B0604020202020204"/>
            </a:rPr>
            <a:t>Ministry</a:t>
          </a:r>
          <a:r>
            <a:rPr lang="en-US" sz="1300" kern="1200"/>
            <a:t> when final payment made to contractor </a:t>
          </a:r>
          <a:r>
            <a:rPr lang="en-US" sz="1300" kern="1200">
              <a:latin typeface="Arial" panose="020B0604020202020204"/>
            </a:rPr>
            <a:t>(</a:t>
          </a:r>
          <a:r>
            <a:rPr lang="en-US" sz="1300" kern="1200"/>
            <a:t>or final claim amount is known</a:t>
          </a:r>
          <a:r>
            <a:rPr lang="en-US" sz="1300" kern="1200">
              <a:latin typeface="Arial" panose="020B0604020202020204"/>
            </a:rPr>
            <a:t>)</a:t>
          </a:r>
          <a:endParaRPr lang="en-US" sz="1300" kern="1200"/>
        </a:p>
      </dsp:txBody>
      <dsp:txXfrm>
        <a:off x="572389" y="1490311"/>
        <a:ext cx="7974489" cy="399568"/>
      </dsp:txXfrm>
    </dsp:sp>
    <dsp:sp modelId="{354898B3-8AA9-47F7-8A81-6E27E76D95A5}">
      <dsp:nvSpPr>
        <dsp:cNvPr id="0" name=""/>
        <dsp:cNvSpPr/>
      </dsp:nvSpPr>
      <dsp:spPr>
        <a:xfrm>
          <a:off x="0" y="4024245"/>
          <a:ext cx="11015472" cy="108675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4923" tIns="312420" rIns="85492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Important that final payments made to Board and projects closed </a:t>
          </a:r>
        </a:p>
        <a:p>
          <a:pPr marL="114300" lvl="1" indent="-114300" algn="l" defTabSz="666750">
            <a:lnSpc>
              <a:spcPct val="90000"/>
            </a:lnSpc>
            <a:spcBef>
              <a:spcPct val="0"/>
            </a:spcBef>
            <a:spcAft>
              <a:spcPct val="15000"/>
            </a:spcAft>
            <a:buChar char="•"/>
          </a:pPr>
          <a:r>
            <a:rPr lang="en-US" sz="1500" kern="1200" err="1"/>
            <a:t>Programmes</a:t>
          </a:r>
          <a:r>
            <a:rPr lang="en-US" sz="1500" kern="1200"/>
            <a:t> include School Investment </a:t>
          </a:r>
          <a:r>
            <a:rPr lang="en-US" sz="1500" kern="1200">
              <a:latin typeface="Arial" panose="020B0604020202020204"/>
            </a:rPr>
            <a:t>Package</a:t>
          </a:r>
          <a:r>
            <a:rPr lang="en-US" sz="1500" kern="1200"/>
            <a:t> (SIP) and Learning Support Coordinator (LSC) funding</a:t>
          </a:r>
        </a:p>
        <a:p>
          <a:pPr marL="114300" lvl="1" indent="-114300" algn="l" defTabSz="666750">
            <a:lnSpc>
              <a:spcPct val="90000"/>
            </a:lnSpc>
            <a:spcBef>
              <a:spcPct val="0"/>
            </a:spcBef>
            <a:spcAft>
              <a:spcPct val="15000"/>
            </a:spcAft>
            <a:buChar char="•"/>
          </a:pPr>
          <a:r>
            <a:rPr lang="en-US" sz="1500" kern="1200"/>
            <a:t>Talk to Property Advisor if funds not paid or project not complete</a:t>
          </a:r>
        </a:p>
      </dsp:txBody>
      <dsp:txXfrm>
        <a:off x="0" y="4024245"/>
        <a:ext cx="11015472" cy="1086750"/>
      </dsp:txXfrm>
    </dsp:sp>
    <dsp:sp modelId="{7F5BB138-0A89-49FB-8CCF-0D5268B95DBD}">
      <dsp:nvSpPr>
        <dsp:cNvPr id="0" name=""/>
        <dsp:cNvSpPr/>
      </dsp:nvSpPr>
      <dsp:spPr>
        <a:xfrm>
          <a:off x="550773" y="3802845"/>
          <a:ext cx="8017721" cy="44280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1451" tIns="0" rIns="291451" bIns="0" numCol="1" spcCol="1270" anchor="ctr" anchorCtr="0">
          <a:noAutofit/>
        </a:bodyPr>
        <a:lstStyle/>
        <a:p>
          <a:pPr marL="0" lvl="0" indent="0" algn="l" defTabSz="666750">
            <a:lnSpc>
              <a:spcPct val="90000"/>
            </a:lnSpc>
            <a:spcBef>
              <a:spcPct val="0"/>
            </a:spcBef>
            <a:spcAft>
              <a:spcPct val="35000"/>
            </a:spcAft>
            <a:buNone/>
          </a:pPr>
          <a:r>
            <a:rPr lang="en-US" sz="1500" kern="1200"/>
            <a:t>Some </a:t>
          </a:r>
          <a:r>
            <a:rPr lang="en-US" sz="1500" kern="1200">
              <a:latin typeface="Arial" panose="020B0604020202020204"/>
            </a:rPr>
            <a:t>funding</a:t>
          </a:r>
          <a:r>
            <a:rPr lang="en-US" sz="1500" kern="1200"/>
            <a:t> </a:t>
          </a:r>
          <a:r>
            <a:rPr lang="en-US" sz="1500" kern="1200" err="1"/>
            <a:t>programmes</a:t>
          </a:r>
          <a:r>
            <a:rPr lang="en-US" sz="1500" kern="1200"/>
            <a:t> have a set end date</a:t>
          </a:r>
        </a:p>
      </dsp:txBody>
      <dsp:txXfrm>
        <a:off x="572389" y="3824461"/>
        <a:ext cx="7974489"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5622800" y="0"/>
            <a:ext cx="4301543" cy="341064"/>
          </a:xfrm>
          <a:prstGeom prst="rect">
            <a:avLst/>
          </a:prstGeom>
        </p:spPr>
        <p:txBody>
          <a:bodyPr vert="horz" lIns="91440" tIns="45720" rIns="91440" bIns="45720" rtlCol="0"/>
          <a:lstStyle>
            <a:lvl1pPr algn="r">
              <a:defRPr sz="1200"/>
            </a:lvl1pPr>
          </a:lstStyle>
          <a:p>
            <a:fld id="{FCEDA772-CC0D-4120-979D-1E24D161C26C}" type="datetimeFigureOut">
              <a:rPr lang="en-NZ" smtClean="0"/>
              <a:pPr/>
              <a:t>4/06/2024</a:t>
            </a:fld>
            <a:endParaRPr lang="en-NZ"/>
          </a:p>
        </p:txBody>
      </p:sp>
      <p:sp>
        <p:nvSpPr>
          <p:cNvPr id="4" name="Footer Placeholder 3"/>
          <p:cNvSpPr>
            <a:spLocks noGrp="1"/>
          </p:cNvSpPr>
          <p:nvPr>
            <p:ph type="ftr" sz="quarter" idx="2"/>
          </p:nvPr>
        </p:nvSpPr>
        <p:spPr>
          <a:xfrm>
            <a:off x="2" y="6456611"/>
            <a:ext cx="4301543" cy="341064"/>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5622800" y="6456611"/>
            <a:ext cx="4301543" cy="341064"/>
          </a:xfrm>
          <a:prstGeom prst="rect">
            <a:avLst/>
          </a:prstGeom>
        </p:spPr>
        <p:txBody>
          <a:bodyPr vert="horz" lIns="91440" tIns="45720" rIns="91440" bIns="45720" rtlCol="0" anchor="b"/>
          <a:lstStyle>
            <a:lvl1pPr algn="r">
              <a:defRPr sz="1200"/>
            </a:lvl1pPr>
          </a:lstStyle>
          <a:p>
            <a:fld id="{9522341E-660F-4FC1-BED7-C1319FC1B0AE}" type="slidenum">
              <a:rPr lang="en-NZ" smtClean="0"/>
              <a:pPr/>
              <a:t>‹#›</a:t>
            </a:fld>
            <a:endParaRPr lang="en-NZ"/>
          </a:p>
        </p:txBody>
      </p:sp>
    </p:spTree>
    <p:extLst>
      <p:ext uri="{BB962C8B-B14F-4D97-AF65-F5344CB8AC3E}">
        <p14:creationId xmlns:p14="http://schemas.microsoft.com/office/powerpoint/2010/main" val="4083292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5622800" y="0"/>
            <a:ext cx="4301543" cy="341064"/>
          </a:xfrm>
          <a:prstGeom prst="rect">
            <a:avLst/>
          </a:prstGeom>
        </p:spPr>
        <p:txBody>
          <a:bodyPr vert="horz" lIns="91440" tIns="45720" rIns="91440" bIns="45720" rtlCol="0"/>
          <a:lstStyle>
            <a:lvl1pPr algn="r">
              <a:defRPr sz="1200"/>
            </a:lvl1pPr>
          </a:lstStyle>
          <a:p>
            <a:fld id="{75487751-1BAB-4D4A-8009-437CE933A87A}" type="datetimeFigureOut">
              <a:rPr lang="en-NZ" smtClean="0"/>
              <a:pPr/>
              <a:t>4/06/2024</a:t>
            </a:fld>
            <a:endParaRPr lang="en-NZ"/>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992665" y="3271382"/>
            <a:ext cx="7941310" cy="26765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2" y="6456611"/>
            <a:ext cx="4301543" cy="341064"/>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5622800" y="6456611"/>
            <a:ext cx="4301543" cy="341064"/>
          </a:xfrm>
          <a:prstGeom prst="rect">
            <a:avLst/>
          </a:prstGeom>
        </p:spPr>
        <p:txBody>
          <a:bodyPr vert="horz" lIns="91440" tIns="45720" rIns="91440" bIns="45720" rtlCol="0" anchor="b"/>
          <a:lstStyle>
            <a:lvl1pPr algn="r">
              <a:defRPr sz="1200"/>
            </a:lvl1pPr>
          </a:lstStyle>
          <a:p>
            <a:fld id="{732A1FBF-7EB0-480E-98DA-A10430D36293}" type="slidenum">
              <a:rPr lang="en-NZ" smtClean="0"/>
              <a:pPr/>
              <a:t>‹#›</a:t>
            </a:fld>
            <a:endParaRPr lang="en-NZ"/>
          </a:p>
        </p:txBody>
      </p:sp>
    </p:spTree>
    <p:extLst>
      <p:ext uri="{BB962C8B-B14F-4D97-AF65-F5344CB8AC3E}">
        <p14:creationId xmlns:p14="http://schemas.microsoft.com/office/powerpoint/2010/main" val="22587230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4175" y="849313"/>
            <a:ext cx="4078288" cy="229393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732A1FBF-7EB0-480E-98DA-A10430D36293}" type="slidenum">
              <a:rPr lang="en-NZ" smtClean="0"/>
              <a:pPr/>
              <a:t>1</a:t>
            </a:fld>
            <a:endParaRPr lang="en-NZ"/>
          </a:p>
        </p:txBody>
      </p:sp>
    </p:spTree>
    <p:extLst>
      <p:ext uri="{BB962C8B-B14F-4D97-AF65-F5344CB8AC3E}">
        <p14:creationId xmlns:p14="http://schemas.microsoft.com/office/powerpoint/2010/main" val="266833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a:t>
            </a:fld>
            <a:endParaRPr lang="en-NZ"/>
          </a:p>
        </p:txBody>
      </p:sp>
    </p:spTree>
    <p:extLst>
      <p:ext uri="{BB962C8B-B14F-4D97-AF65-F5344CB8AC3E}">
        <p14:creationId xmlns:p14="http://schemas.microsoft.com/office/powerpoint/2010/main" val="87677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sng"/>
              <a:t>Talking points:</a:t>
            </a:r>
          </a:p>
          <a:p>
            <a:pPr marL="171450" indent="-171450">
              <a:buFont typeface="Arial" panose="020B0604020202020204" pitchFamily="34" charset="0"/>
              <a:buChar char="•"/>
            </a:pPr>
            <a:r>
              <a:rPr lang="en-NZ" sz="1800">
                <a:effectLst/>
                <a:latin typeface="Arial" panose="020B0604020202020204" pitchFamily="34" charset="0"/>
                <a:ea typeface="Calibri" panose="020F0502020204030204" pitchFamily="34" charset="0"/>
              </a:rPr>
              <a:t>According to WorkSafe New Zealand (WorkSafe), </a:t>
            </a:r>
            <a:r>
              <a:rPr lang="en-NZ" sz="1800" b="1">
                <a:effectLst/>
                <a:latin typeface="Arial" panose="020B0604020202020204" pitchFamily="34" charset="0"/>
                <a:ea typeface="Calibri" panose="020F0502020204030204" pitchFamily="34" charset="0"/>
              </a:rPr>
              <a:t>ALL BUILDINGS</a:t>
            </a:r>
            <a:r>
              <a:rPr lang="en-NZ" sz="1800">
                <a:effectLst/>
                <a:latin typeface="Arial" panose="020B0604020202020204" pitchFamily="34" charset="0"/>
                <a:ea typeface="Calibri" panose="020F0502020204030204" pitchFamily="34" charset="0"/>
              </a:rPr>
              <a:t> built before 1 January 2000 are likely to contain asbestos. Given the age of our school buildings across the country, this naturally-occurring mineral might be present in some of the materials used to build some of our schools.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We appreciate that some of you who are hearing this information for the first time may find the news a bit surprising. We’d like you to note, however, that </a:t>
            </a:r>
            <a:r>
              <a:rPr lang="en-US" sz="1800" u="sng">
                <a:effectLst/>
                <a:latin typeface="Arial" panose="020B0604020202020204" pitchFamily="34" charset="0"/>
                <a:ea typeface="Calibri" panose="020F0502020204030204" pitchFamily="34" charset="0"/>
              </a:rPr>
              <a:t>health risks from asbestos containing materials that are kept in good condition and undisturbed are low</a:t>
            </a:r>
            <a:r>
              <a:rPr lang="en-US" sz="1800">
                <a:effectLst/>
                <a:latin typeface="Arial" panose="020B0604020202020204" pitchFamily="34" charset="0"/>
                <a:ea typeface="Calibri" panose="020F0502020204030204" pitchFamily="34" charset="0"/>
              </a:rPr>
              <a:t> because they are unlikely to release airborne </a:t>
            </a:r>
            <a:r>
              <a:rPr lang="en-US" sz="1800" err="1">
                <a:effectLst/>
                <a:latin typeface="Arial" panose="020B0604020202020204" pitchFamily="34" charset="0"/>
                <a:ea typeface="Calibri" panose="020F0502020204030204" pitchFamily="34" charset="0"/>
              </a:rPr>
              <a:t>fibres</a:t>
            </a:r>
            <a:r>
              <a:rPr lang="en-US" sz="1800">
                <a:effectLst/>
                <a:latin typeface="Arial" panose="020B0604020202020204" pitchFamily="34" charset="0"/>
                <a:ea typeface="Calibri" panose="020F0502020204030204" pitchFamily="34" charset="0"/>
              </a:rPr>
              <a:t> that can easily be inhaled.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rPr>
              <a:t>To keep asbestos containing materials undisturbed and in good condition, it is crucial that their location in your property are clearly identified. We encourage you to engage the services of a qualified asbestos surveyor to create your school’s Asbestos Management Plan. </a:t>
            </a:r>
          </a:p>
          <a:p>
            <a:pPr marL="171450" indent="-171450">
              <a:buFont typeface="Arial" panose="020B0604020202020204" pitchFamily="34" charset="0"/>
              <a:buChar char="•"/>
            </a:pPr>
            <a:endParaRPr lang="en-NZ" sz="180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endParaRPr lang="en-NZ" sz="180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32A1FBF-7EB0-480E-98DA-A10430D36293}" type="slidenum">
              <a:rPr lang="en-NZ" smtClean="0"/>
              <a:pPr/>
              <a:t>4</a:t>
            </a:fld>
            <a:endParaRPr lang="en-NZ"/>
          </a:p>
        </p:txBody>
      </p:sp>
    </p:spTree>
    <p:extLst>
      <p:ext uri="{BB962C8B-B14F-4D97-AF65-F5344CB8AC3E}">
        <p14:creationId xmlns:p14="http://schemas.microsoft.com/office/powerpoint/2010/main" val="192376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ADB8A-5499-4457-ACC9-273A361FD94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040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18</a:t>
            </a:fld>
            <a:endParaRPr lang="en-NZ"/>
          </a:p>
        </p:txBody>
      </p:sp>
    </p:spTree>
    <p:extLst>
      <p:ext uri="{BB962C8B-B14F-4D97-AF65-F5344CB8AC3E}">
        <p14:creationId xmlns:p14="http://schemas.microsoft.com/office/powerpoint/2010/main" val="220933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Close out process is very little change without using Salesforce – same project forms, school invoice. </a:t>
            </a:r>
          </a:p>
          <a:p>
            <a:r>
              <a:rPr lang="en-US" b="0" i="0">
                <a:solidFill>
                  <a:srgbClr val="000000"/>
                </a:solidFill>
                <a:effectLst/>
                <a:latin typeface="Poppins" panose="00000500000000000000" pitchFamily="2" charset="0"/>
              </a:rPr>
              <a:t>These forms cover the information we need to meet legal and accounting requirements for a capital building project, and the documentation needed for audit purposes.</a:t>
            </a:r>
            <a:endParaRPr lang="en-NZ"/>
          </a:p>
        </p:txBody>
      </p:sp>
      <p:sp>
        <p:nvSpPr>
          <p:cNvPr id="4" name="Slide Number Placeholder 3"/>
          <p:cNvSpPr>
            <a:spLocks noGrp="1"/>
          </p:cNvSpPr>
          <p:nvPr>
            <p:ph type="sldNum" sz="quarter" idx="5"/>
          </p:nvPr>
        </p:nvSpPr>
        <p:spPr/>
        <p:txBody>
          <a:bodyPr/>
          <a:lstStyle/>
          <a:p>
            <a:fld id="{06ABB3D9-2572-44E5-800A-427943B905F4}" type="slidenum">
              <a:rPr lang="en-NZ" smtClean="0"/>
              <a:t>33</a:t>
            </a:fld>
            <a:endParaRPr lang="en-NZ"/>
          </a:p>
        </p:txBody>
      </p:sp>
    </p:spTree>
    <p:extLst>
      <p:ext uri="{BB962C8B-B14F-4D97-AF65-F5344CB8AC3E}">
        <p14:creationId xmlns:p14="http://schemas.microsoft.com/office/powerpoint/2010/main" val="102300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err="1">
                <a:ea typeface="Calibri"/>
                <a:cs typeface="Calibri"/>
              </a:rPr>
              <a:t>Argest</a:t>
            </a:r>
            <a:r>
              <a:rPr lang="en-NZ">
                <a:ea typeface="Calibri"/>
                <a:cs typeface="Calibri"/>
              </a:rPr>
              <a:t> portal</a:t>
            </a:r>
            <a:endParaRPr lang="en-NZ"/>
          </a:p>
          <a:p>
            <a:pPr marL="0" indent="0">
              <a:lnSpc>
                <a:spcPct val="100000"/>
              </a:lnSpc>
              <a:buNone/>
            </a:pPr>
            <a:r>
              <a:rPr lang="en-NZ" sz="1200"/>
              <a:t>Website for schools, Project Managers, 10YPP consultants, Property Administrators to interact with the Ministry’s asset management tool (K2)</a:t>
            </a:r>
            <a:endParaRPr lang="en-NZ">
              <a:ea typeface="Calibri" panose="020F0502020204030204"/>
              <a:cs typeface="Calibri" panose="020F0502020204030204"/>
            </a:endParaRPr>
          </a:p>
          <a:p>
            <a:pPr marL="0" indent="0">
              <a:lnSpc>
                <a:spcPct val="100000"/>
              </a:lnSpc>
              <a:buNone/>
            </a:pPr>
            <a:r>
              <a:rPr lang="en-NZ" sz="1200"/>
              <a:t>Helios replaces ‘PMIS’ </a:t>
            </a:r>
            <a:r>
              <a:rPr lang="en-NZ" sz="1200" i="1"/>
              <a:t>(Property Management Information System)</a:t>
            </a:r>
            <a:endParaRPr lang="en-NZ" sz="1200"/>
          </a:p>
          <a:p>
            <a:pPr>
              <a:lnSpc>
                <a:spcPct val="100000"/>
              </a:lnSpc>
            </a:pPr>
            <a:r>
              <a:rPr lang="en-NZ" sz="1200"/>
              <a:t>The Helios portal includes:</a:t>
            </a:r>
            <a:endParaRPr lang="en-NZ" sz="1200">
              <a:ea typeface="Calibri"/>
              <a:cs typeface="Calibri"/>
            </a:endParaRPr>
          </a:p>
          <a:p>
            <a:pPr lvl="1">
              <a:lnSpc>
                <a:spcPct val="100000"/>
              </a:lnSpc>
            </a:pPr>
            <a:r>
              <a:rPr lang="en-NZ" sz="1200"/>
              <a:t>Building and site data</a:t>
            </a:r>
            <a:endParaRPr lang="en-NZ" sz="1200">
              <a:ea typeface="Calibri"/>
              <a:cs typeface="Calibri"/>
            </a:endParaRPr>
          </a:p>
          <a:p>
            <a:pPr lvl="1">
              <a:lnSpc>
                <a:spcPct val="100000"/>
              </a:lnSpc>
            </a:pPr>
            <a:r>
              <a:rPr lang="en-NZ"/>
              <a:t>Site</a:t>
            </a:r>
            <a:r>
              <a:rPr lang="en-NZ" sz="1200"/>
              <a:t> plans</a:t>
            </a:r>
            <a:endParaRPr lang="en-NZ" sz="1200">
              <a:ea typeface="Calibri"/>
              <a:cs typeface="Calibri"/>
            </a:endParaRPr>
          </a:p>
          <a:p>
            <a:pPr lvl="1">
              <a:lnSpc>
                <a:spcPct val="100000"/>
              </a:lnSpc>
            </a:pPr>
            <a:r>
              <a:rPr lang="en-NZ" sz="1200"/>
              <a:t>Programme and project data</a:t>
            </a:r>
            <a:endParaRPr lang="en-NZ" sz="1200">
              <a:ea typeface="Calibri"/>
              <a:cs typeface="Calibri"/>
            </a:endParaRPr>
          </a:p>
          <a:p>
            <a:pPr lvl="1">
              <a:lnSpc>
                <a:spcPct val="100000"/>
              </a:lnSpc>
            </a:pPr>
            <a:r>
              <a:rPr lang="en-NZ" sz="1200"/>
              <a:t>Future property plans</a:t>
            </a:r>
            <a:endParaRPr lang="en-NZ" sz="1200">
              <a:ea typeface="Calibri"/>
              <a:cs typeface="Calibri"/>
            </a:endParaRPr>
          </a:p>
          <a:p>
            <a:pPr>
              <a:lnSpc>
                <a:spcPct val="100000"/>
              </a:lnSpc>
            </a:pPr>
            <a:r>
              <a:rPr lang="en-NZ" sz="1200"/>
              <a:t>The Ten Year Property Planner is an online application for 10YPP consultants to develop a capital work plan for the next 5 and 10 year periods</a:t>
            </a:r>
            <a:endParaRPr lang="en-NZ" sz="1200">
              <a:ea typeface="Calibri"/>
              <a:cs typeface="Calibri"/>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34</a:t>
            </a:fld>
            <a:endParaRPr lang="en-NZ"/>
          </a:p>
        </p:txBody>
      </p:sp>
    </p:spTree>
    <p:extLst>
      <p:ext uri="{BB962C8B-B14F-4D97-AF65-F5344CB8AC3E}">
        <p14:creationId xmlns:p14="http://schemas.microsoft.com/office/powerpoint/2010/main" val="3200666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Replace Master Slide Instructions">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9938" y="5135405"/>
            <a:ext cx="5454942" cy="776643"/>
          </a:xfrm>
          <a:prstGeom prst="rect">
            <a:avLst/>
          </a:prstGeom>
        </p:spPr>
      </p:pic>
      <p:pic>
        <p:nvPicPr>
          <p:cNvPr id="18" name="Picture 17"/>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6904" y="2952867"/>
            <a:ext cx="7921608" cy="827902"/>
          </a:xfrm>
          <a:prstGeom prst="rect">
            <a:avLst/>
          </a:prstGeom>
        </p:spPr>
      </p:pic>
      <p:pic>
        <p:nvPicPr>
          <p:cNvPr id="21" name="Picture 20"/>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11006" y="947368"/>
            <a:ext cx="4645194" cy="858982"/>
          </a:xfrm>
          <a:prstGeom prst="rect">
            <a:avLst/>
          </a:prstGeom>
        </p:spPr>
      </p:pic>
      <p:sp>
        <p:nvSpPr>
          <p:cNvPr id="22" name="TextBox 21"/>
          <p:cNvSpPr txBox="1"/>
          <p:nvPr userDrawn="1"/>
        </p:nvSpPr>
        <p:spPr>
          <a:xfrm>
            <a:off x="440314" y="251014"/>
            <a:ext cx="4690197" cy="461665"/>
          </a:xfrm>
          <a:prstGeom prst="rect">
            <a:avLst/>
          </a:prstGeom>
          <a:noFill/>
        </p:spPr>
        <p:txBody>
          <a:bodyPr wrap="square" rtlCol="0">
            <a:spAutoFit/>
          </a:bodyPr>
          <a:lstStyle/>
          <a:p>
            <a:r>
              <a:rPr lang="en-NZ" sz="2400" b="1">
                <a:latin typeface="Arial" panose="020B0604020202020204" pitchFamily="34" charset="0"/>
                <a:cs typeface="Arial" panose="020B0604020202020204" pitchFamily="34" charset="0"/>
              </a:rPr>
              <a:t>Replacing Master Slide</a:t>
            </a:r>
            <a:r>
              <a:rPr lang="en-NZ" sz="2400" b="1" baseline="0">
                <a:latin typeface="Arial" panose="020B0604020202020204" pitchFamily="34" charset="0"/>
                <a:cs typeface="Arial" panose="020B0604020202020204" pitchFamily="34" charset="0"/>
              </a:rPr>
              <a:t> Images</a:t>
            </a:r>
            <a:endParaRPr lang="en-NZ" sz="2400" b="1">
              <a:latin typeface="Arial" panose="020B0604020202020204" pitchFamily="34" charset="0"/>
              <a:cs typeface="Arial" panose="020B0604020202020204" pitchFamily="34" charset="0"/>
            </a:endParaRPr>
          </a:p>
        </p:txBody>
      </p:sp>
      <p:sp>
        <p:nvSpPr>
          <p:cNvPr id="23" name="TextBox 22"/>
          <p:cNvSpPr txBox="1"/>
          <p:nvPr userDrawn="1"/>
        </p:nvSpPr>
        <p:spPr>
          <a:xfrm>
            <a:off x="459504" y="1813905"/>
            <a:ext cx="4690752" cy="276999"/>
          </a:xfrm>
          <a:prstGeom prst="rect">
            <a:avLst/>
          </a:prstGeom>
          <a:noFill/>
        </p:spPr>
        <p:txBody>
          <a:bodyPr wrap="square" rtlCol="0">
            <a:spAutoFit/>
          </a:bodyPr>
          <a:lstStyle/>
          <a:p>
            <a:r>
              <a:rPr lang="en-NZ" sz="1200" kern="1200">
                <a:solidFill>
                  <a:schemeClr val="tx1"/>
                </a:solidFill>
                <a:effectLst/>
                <a:latin typeface="Arial" panose="020B0604020202020204" pitchFamily="34" charset="0"/>
                <a:ea typeface="+mn-ea"/>
                <a:cs typeface="Arial" panose="020B0604020202020204" pitchFamily="34" charset="0"/>
              </a:rPr>
              <a:t>1. Select the </a:t>
            </a:r>
            <a:r>
              <a:rPr lang="en-NZ" sz="1200" b="1" i="1" kern="1200">
                <a:solidFill>
                  <a:schemeClr val="tx1"/>
                </a:solidFill>
                <a:effectLst/>
                <a:latin typeface="Arial" panose="020B0604020202020204" pitchFamily="34" charset="0"/>
                <a:ea typeface="+mn-ea"/>
                <a:cs typeface="Arial" panose="020B0604020202020204" pitchFamily="34" charset="0"/>
              </a:rPr>
              <a:t>View</a:t>
            </a:r>
            <a:r>
              <a:rPr lang="en-NZ" sz="1200" i="1" kern="1200">
                <a:solidFill>
                  <a:schemeClr val="tx1"/>
                </a:solidFill>
                <a:effectLst/>
                <a:latin typeface="Arial" panose="020B0604020202020204" pitchFamily="34" charset="0"/>
                <a:ea typeface="+mn-ea"/>
                <a:cs typeface="Arial" panose="020B0604020202020204" pitchFamily="34" charset="0"/>
              </a:rPr>
              <a:t> </a:t>
            </a:r>
            <a:r>
              <a:rPr lang="en-NZ" sz="1200" i="0" kern="1200">
                <a:solidFill>
                  <a:schemeClr val="tx1"/>
                </a:solidFill>
                <a:effectLst/>
                <a:latin typeface="Arial" panose="020B0604020202020204" pitchFamily="34" charset="0"/>
                <a:ea typeface="+mn-ea"/>
                <a:cs typeface="Arial" panose="020B0604020202020204" pitchFamily="34" charset="0"/>
              </a:rPr>
              <a:t>tab </a:t>
            </a:r>
            <a:r>
              <a:rPr lang="en-NZ" sz="1200" kern="1200">
                <a:solidFill>
                  <a:schemeClr val="tx1"/>
                </a:solidFill>
                <a:effectLst/>
                <a:latin typeface="Arial" panose="020B0604020202020204" pitchFamily="34" charset="0"/>
                <a:ea typeface="+mn-ea"/>
                <a:cs typeface="Arial" panose="020B0604020202020204" pitchFamily="34" charset="0"/>
              </a:rPr>
              <a:t>and click </a:t>
            </a:r>
            <a:r>
              <a:rPr lang="en-NZ" sz="1200" b="1" i="1" kern="1200">
                <a:solidFill>
                  <a:schemeClr val="tx1"/>
                </a:solidFill>
                <a:effectLst/>
                <a:latin typeface="Arial" panose="020B0604020202020204" pitchFamily="34" charset="0"/>
                <a:ea typeface="+mn-ea"/>
                <a:cs typeface="Arial" panose="020B0604020202020204" pitchFamily="34" charset="0"/>
              </a:rPr>
              <a:t>Slide Master</a:t>
            </a:r>
            <a:r>
              <a:rPr lang="en-NZ" sz="1200" i="1" kern="1200">
                <a:solidFill>
                  <a:schemeClr val="tx1"/>
                </a:solidFill>
                <a:effectLst/>
                <a:latin typeface="Arial" panose="020B0604020202020204" pitchFamily="34" charset="0"/>
                <a:ea typeface="+mn-ea"/>
                <a:cs typeface="Arial" panose="020B0604020202020204" pitchFamily="34" charset="0"/>
              </a:rPr>
              <a:t>.</a:t>
            </a:r>
            <a:endParaRPr lang="en-NZ" sz="1200" i="1">
              <a:latin typeface="Arial" panose="020B0604020202020204" pitchFamily="34" charset="0"/>
              <a:cs typeface="Arial" panose="020B0604020202020204" pitchFamily="34" charset="0"/>
            </a:endParaRPr>
          </a:p>
        </p:txBody>
      </p:sp>
      <p:sp>
        <p:nvSpPr>
          <p:cNvPr id="24" name="Rectangle 23"/>
          <p:cNvSpPr/>
          <p:nvPr userDrawn="1"/>
        </p:nvSpPr>
        <p:spPr>
          <a:xfrm>
            <a:off x="2619847" y="948682"/>
            <a:ext cx="487420" cy="7368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sz="1800"/>
          </a:p>
        </p:txBody>
      </p:sp>
      <p:sp>
        <p:nvSpPr>
          <p:cNvPr id="27" name="TextBox 26"/>
          <p:cNvSpPr txBox="1"/>
          <p:nvPr userDrawn="1"/>
        </p:nvSpPr>
        <p:spPr>
          <a:xfrm>
            <a:off x="439758" y="2406926"/>
            <a:ext cx="7469048" cy="276999"/>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2. Click on the slide picture</a:t>
            </a:r>
            <a:r>
              <a:rPr lang="en-NZ" sz="1200" b="0" i="0" kern="1200" baseline="0">
                <a:solidFill>
                  <a:schemeClr val="tx1"/>
                </a:solidFill>
                <a:effectLst/>
                <a:latin typeface="Arial" panose="020B0604020202020204" pitchFamily="34" charset="0"/>
                <a:ea typeface="+mn-ea"/>
                <a:cs typeface="Arial" panose="020B0604020202020204" pitchFamily="34" charset="0"/>
              </a:rPr>
              <a:t> ensure the image is selected rather than the transparent triangle graphic.</a:t>
            </a:r>
            <a:endParaRPr lang="en-NZ" sz="1200" b="0" i="0">
              <a:latin typeface="Arial" panose="020B0604020202020204" pitchFamily="34" charset="0"/>
              <a:cs typeface="Arial" panose="020B0604020202020204" pitchFamily="34" charset="0"/>
            </a:endParaRPr>
          </a:p>
        </p:txBody>
      </p:sp>
      <p:sp>
        <p:nvSpPr>
          <p:cNvPr id="28" name="TextBox 27"/>
          <p:cNvSpPr txBox="1"/>
          <p:nvPr userDrawn="1"/>
        </p:nvSpPr>
        <p:spPr>
          <a:xfrm>
            <a:off x="431800" y="3848105"/>
            <a:ext cx="6016875" cy="276999"/>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3. Click the picture</a:t>
            </a:r>
            <a:r>
              <a:rPr lang="en-NZ" sz="1200" b="0" i="0" kern="1200" baseline="0">
                <a:solidFill>
                  <a:schemeClr val="tx1"/>
                </a:solidFill>
                <a:effectLst/>
                <a:latin typeface="Arial" panose="020B0604020202020204" pitchFamily="34" charset="0"/>
                <a:ea typeface="+mn-ea"/>
                <a:cs typeface="Arial" panose="020B0604020202020204" pitchFamily="34" charset="0"/>
              </a:rPr>
              <a:t> you want to change and select </a:t>
            </a:r>
            <a:r>
              <a:rPr lang="en-NZ" sz="1200" b="1" i="1" kern="1200" baseline="0">
                <a:solidFill>
                  <a:schemeClr val="tx1"/>
                </a:solidFill>
                <a:effectLst/>
                <a:latin typeface="Arial" panose="020B0604020202020204" pitchFamily="34" charset="0"/>
                <a:ea typeface="+mn-ea"/>
                <a:cs typeface="Arial" panose="020B0604020202020204" pitchFamily="34" charset="0"/>
              </a:rPr>
              <a:t>Change picture </a:t>
            </a:r>
            <a:r>
              <a:rPr lang="en-NZ" sz="1200" b="0" i="0" kern="1200" baseline="0">
                <a:solidFill>
                  <a:schemeClr val="tx1"/>
                </a:solidFill>
                <a:effectLst/>
                <a:latin typeface="Arial" panose="020B0604020202020204" pitchFamily="34" charset="0"/>
                <a:ea typeface="+mn-ea"/>
                <a:cs typeface="Arial" panose="020B0604020202020204" pitchFamily="34" charset="0"/>
              </a:rPr>
              <a:t>on the </a:t>
            </a:r>
            <a:r>
              <a:rPr lang="en-NZ" sz="1200" b="1" i="1" kern="1200" baseline="0">
                <a:solidFill>
                  <a:schemeClr val="tx1"/>
                </a:solidFill>
                <a:effectLst/>
                <a:latin typeface="Arial" panose="020B0604020202020204" pitchFamily="34" charset="0"/>
                <a:ea typeface="+mn-ea"/>
                <a:cs typeface="Arial" panose="020B0604020202020204" pitchFamily="34" charset="0"/>
              </a:rPr>
              <a:t>Format</a:t>
            </a:r>
            <a:r>
              <a:rPr lang="en-NZ" sz="1200" b="0" i="0" kern="1200" baseline="0">
                <a:solidFill>
                  <a:schemeClr val="tx1"/>
                </a:solidFill>
                <a:effectLst/>
                <a:latin typeface="Arial" panose="020B0604020202020204" pitchFamily="34" charset="0"/>
                <a:ea typeface="+mn-ea"/>
                <a:cs typeface="Arial" panose="020B0604020202020204" pitchFamily="34" charset="0"/>
              </a:rPr>
              <a:t> tab </a:t>
            </a:r>
            <a:endParaRPr lang="en-NZ" sz="1200" b="1" i="1" kern="1200" baseline="0">
              <a:solidFill>
                <a:schemeClr val="tx1"/>
              </a:solidFill>
              <a:effectLst/>
              <a:latin typeface="Arial" panose="020B0604020202020204" pitchFamily="34" charset="0"/>
              <a:ea typeface="+mn-ea"/>
              <a:cs typeface="Arial" panose="020B0604020202020204" pitchFamily="34" charset="0"/>
            </a:endParaRPr>
          </a:p>
        </p:txBody>
      </p:sp>
      <p:sp>
        <p:nvSpPr>
          <p:cNvPr id="29" name="Rectangle 28"/>
          <p:cNvSpPr/>
          <p:nvPr userDrawn="1"/>
        </p:nvSpPr>
        <p:spPr>
          <a:xfrm>
            <a:off x="453570" y="3142362"/>
            <a:ext cx="1355199" cy="2731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sz="1800"/>
          </a:p>
        </p:txBody>
      </p:sp>
      <p:sp>
        <p:nvSpPr>
          <p:cNvPr id="40" name="TextBox 39"/>
          <p:cNvSpPr txBox="1"/>
          <p:nvPr userDrawn="1"/>
        </p:nvSpPr>
        <p:spPr>
          <a:xfrm>
            <a:off x="453570" y="4481421"/>
            <a:ext cx="7277634" cy="461665"/>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4. Double click your new image and adjust the transparency to between 20% and 10% depending on the contrast of the image. If being used on the divider pages.</a:t>
            </a:r>
            <a:endParaRPr lang="en-NZ" sz="1200" b="1" i="1" kern="1200" baseline="0">
              <a:solidFill>
                <a:schemeClr val="tx1"/>
              </a:solidFill>
              <a:effectLst/>
              <a:latin typeface="Arial" panose="020B0604020202020204" pitchFamily="34" charset="0"/>
              <a:ea typeface="+mn-ea"/>
              <a:cs typeface="Arial" panose="020B0604020202020204" pitchFamily="34" charset="0"/>
            </a:endParaRPr>
          </a:p>
        </p:txBody>
      </p:sp>
      <p:sp>
        <p:nvSpPr>
          <p:cNvPr id="41" name="TextBox 40"/>
          <p:cNvSpPr txBox="1"/>
          <p:nvPr userDrawn="1"/>
        </p:nvSpPr>
        <p:spPr>
          <a:xfrm>
            <a:off x="482722" y="6002000"/>
            <a:ext cx="7426084" cy="276999"/>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5. Select </a:t>
            </a:r>
            <a:r>
              <a:rPr lang="en-NZ" sz="1200" b="1" i="1" kern="1200">
                <a:solidFill>
                  <a:schemeClr val="tx1"/>
                </a:solidFill>
                <a:effectLst/>
                <a:latin typeface="Arial" panose="020B0604020202020204" pitchFamily="34" charset="0"/>
                <a:ea typeface="+mn-ea"/>
                <a:cs typeface="Arial" panose="020B0604020202020204" pitchFamily="34" charset="0"/>
              </a:rPr>
              <a:t>Close Master View</a:t>
            </a:r>
            <a:endParaRPr lang="en-NZ" sz="1200" b="1" i="1" kern="1200" baseline="0">
              <a:solidFill>
                <a:schemeClr val="tx1"/>
              </a:solidFill>
              <a:effectLst/>
              <a:latin typeface="Arial" panose="020B0604020202020204" pitchFamily="34" charset="0"/>
              <a:ea typeface="+mn-ea"/>
              <a:cs typeface="Arial" panose="020B0604020202020204" pitchFamily="34" charset="0"/>
            </a:endParaRPr>
          </a:p>
        </p:txBody>
      </p:sp>
      <p:sp>
        <p:nvSpPr>
          <p:cNvPr id="42" name="Rectangle 41"/>
          <p:cNvSpPr/>
          <p:nvPr userDrawn="1"/>
        </p:nvSpPr>
        <p:spPr>
          <a:xfrm>
            <a:off x="5425440" y="5297820"/>
            <a:ext cx="599441" cy="5418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sz="1800"/>
          </a:p>
        </p:txBody>
      </p:sp>
    </p:spTree>
    <p:extLst>
      <p:ext uri="{BB962C8B-B14F-4D97-AF65-F5344CB8AC3E}">
        <p14:creationId xmlns:p14="http://schemas.microsoft.com/office/powerpoint/2010/main" val="351787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912846-5A9F-4D61-C2FA-E7933B447654}"/>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4" name="Title 1">
            <a:extLst>
              <a:ext uri="{FF2B5EF4-FFF2-40B4-BE49-F238E27FC236}">
                <a16:creationId xmlns:a16="http://schemas.microsoft.com/office/drawing/2014/main" id="{3530FC66-F31B-E821-4B50-2961BAB62BCD}"/>
              </a:ext>
            </a:extLst>
          </p:cNvPr>
          <p:cNvSpPr>
            <a:spLocks noGrp="1"/>
          </p:cNvSpPr>
          <p:nvPr>
            <p:ph type="title" hasCustomPrompt="1"/>
          </p:nvPr>
        </p:nvSpPr>
        <p:spPr>
          <a:xfrm>
            <a:off x="244308" y="1076053"/>
            <a:ext cx="5851692" cy="670364"/>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Contents</a:t>
            </a:r>
          </a:p>
        </p:txBody>
      </p:sp>
      <p:sp>
        <p:nvSpPr>
          <p:cNvPr id="22" name="Footer Placeholder 4">
            <a:extLst>
              <a:ext uri="{FF2B5EF4-FFF2-40B4-BE49-F238E27FC236}">
                <a16:creationId xmlns:a16="http://schemas.microsoft.com/office/drawing/2014/main" id="{123D13F9-90CD-8970-A370-98F7893A3F22}"/>
              </a:ext>
            </a:extLst>
          </p:cNvPr>
          <p:cNvSpPr>
            <a:spLocks noGrp="1"/>
          </p:cNvSpPr>
          <p:nvPr>
            <p:ph type="ftr" sz="quarter" idx="11"/>
          </p:nvPr>
        </p:nvSpPr>
        <p:spPr>
          <a:xfrm>
            <a:off x="244308" y="6357380"/>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3" name="TextBox 22">
            <a:extLst>
              <a:ext uri="{FF2B5EF4-FFF2-40B4-BE49-F238E27FC236}">
                <a16:creationId xmlns:a16="http://schemas.microsoft.com/office/drawing/2014/main" id="{7DEA3100-0697-3913-1C81-425E328D3823}"/>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sp>
        <p:nvSpPr>
          <p:cNvPr id="6" name="Text Placeholder 25">
            <a:extLst>
              <a:ext uri="{FF2B5EF4-FFF2-40B4-BE49-F238E27FC236}">
                <a16:creationId xmlns:a16="http://schemas.microsoft.com/office/drawing/2014/main" id="{835E5C5C-1794-97A6-CDC4-A698A6F04A07}"/>
              </a:ext>
            </a:extLst>
          </p:cNvPr>
          <p:cNvSpPr>
            <a:spLocks noGrp="1"/>
          </p:cNvSpPr>
          <p:nvPr>
            <p:ph type="body" sz="quarter" idx="12" hasCustomPrompt="1"/>
          </p:nvPr>
        </p:nvSpPr>
        <p:spPr>
          <a:xfrm>
            <a:off x="244308"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sp>
        <p:nvSpPr>
          <p:cNvPr id="7" name="Text Placeholder 25">
            <a:extLst>
              <a:ext uri="{FF2B5EF4-FFF2-40B4-BE49-F238E27FC236}">
                <a16:creationId xmlns:a16="http://schemas.microsoft.com/office/drawing/2014/main" id="{184B5837-2CB4-2AD1-E2E5-E6C83796B459}"/>
              </a:ext>
            </a:extLst>
          </p:cNvPr>
          <p:cNvSpPr>
            <a:spLocks noGrp="1"/>
          </p:cNvSpPr>
          <p:nvPr>
            <p:ph type="body" sz="quarter" idx="13" hasCustomPrompt="1"/>
          </p:nvPr>
        </p:nvSpPr>
        <p:spPr>
          <a:xfrm>
            <a:off x="6775450"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cxnSp>
        <p:nvCxnSpPr>
          <p:cNvPr id="8" name="Straight Connector 7">
            <a:extLst>
              <a:ext uri="{FF2B5EF4-FFF2-40B4-BE49-F238E27FC236}">
                <a16:creationId xmlns:a16="http://schemas.microsoft.com/office/drawing/2014/main" id="{8471C771-40E3-BF00-E4A8-8DBBFA94BC24}"/>
              </a:ext>
            </a:extLst>
          </p:cNvPr>
          <p:cNvCxnSpPr>
            <a:cxnSpLocks/>
          </p:cNvCxnSpPr>
          <p:nvPr userDrawn="1"/>
        </p:nvCxnSpPr>
        <p:spPr>
          <a:xfrm>
            <a:off x="373916" y="1810755"/>
            <a:ext cx="114076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F25E40-DF66-4A00-95E5-F481D187B3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25522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place Master Slide Instructions">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0ABA987D-397D-8261-B066-F05B20F354E1}"/>
              </a:ext>
            </a:extLst>
          </p:cNvPr>
          <p:cNvSpPr>
            <a:spLocks noGrp="1"/>
          </p:cNvSpPr>
          <p:nvPr>
            <p:ph type="pic" sz="quarter" idx="13"/>
          </p:nvPr>
        </p:nvSpPr>
        <p:spPr>
          <a:xfrm>
            <a:off x="8476735" y="1384471"/>
            <a:ext cx="3374703" cy="4611456"/>
          </a:xfrm>
        </p:spPr>
        <p:txBody>
          <a:bodyPr/>
          <a:lstStyle>
            <a:lvl1pPr>
              <a:buNone/>
              <a:defRPr/>
            </a:lvl1pPr>
          </a:lstStyle>
          <a:p>
            <a:r>
              <a:rPr lang="en-US"/>
              <a:t>Click icon to add picture</a:t>
            </a:r>
            <a:endParaRPr lang="en-NZ"/>
          </a:p>
        </p:txBody>
      </p:sp>
      <p:sp>
        <p:nvSpPr>
          <p:cNvPr id="3" name="Title 1">
            <a:extLst>
              <a:ext uri="{FF2B5EF4-FFF2-40B4-BE49-F238E27FC236}">
                <a16:creationId xmlns:a16="http://schemas.microsoft.com/office/drawing/2014/main" id="{79F76555-671D-07B8-2C3A-1578202DC1A5}"/>
              </a:ext>
            </a:extLst>
          </p:cNvPr>
          <p:cNvSpPr>
            <a:spLocks noGrp="1"/>
          </p:cNvSpPr>
          <p:nvPr>
            <p:ph type="title" hasCustomPrompt="1"/>
          </p:nvPr>
        </p:nvSpPr>
        <p:spPr>
          <a:xfrm>
            <a:off x="340561" y="310452"/>
            <a:ext cx="9567154" cy="73470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4" name="Content Placeholder 2">
            <a:extLst>
              <a:ext uri="{FF2B5EF4-FFF2-40B4-BE49-F238E27FC236}">
                <a16:creationId xmlns:a16="http://schemas.microsoft.com/office/drawing/2014/main" id="{8AFD5210-B31A-8841-ACE8-5E62E8C0C82C}"/>
              </a:ext>
            </a:extLst>
          </p:cNvPr>
          <p:cNvSpPr>
            <a:spLocks noGrp="1"/>
          </p:cNvSpPr>
          <p:nvPr>
            <p:ph idx="1" hasCustomPrompt="1"/>
          </p:nvPr>
        </p:nvSpPr>
        <p:spPr>
          <a:xfrm>
            <a:off x="340560" y="1389444"/>
            <a:ext cx="7864325" cy="4608067"/>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Enter Content Here</a:t>
            </a:r>
          </a:p>
        </p:txBody>
      </p:sp>
      <p:sp>
        <p:nvSpPr>
          <p:cNvPr id="5" name="Slide Number Placeholder 5">
            <a:extLst>
              <a:ext uri="{FF2B5EF4-FFF2-40B4-BE49-F238E27FC236}">
                <a16:creationId xmlns:a16="http://schemas.microsoft.com/office/drawing/2014/main" id="{15894D37-9C27-6D83-832A-4EE9E33588A8}"/>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6" name="Footer Placeholder 4">
            <a:extLst>
              <a:ext uri="{FF2B5EF4-FFF2-40B4-BE49-F238E27FC236}">
                <a16:creationId xmlns:a16="http://schemas.microsoft.com/office/drawing/2014/main" id="{E6DD183F-FD60-5E82-ECC5-4B6696D0819E}"/>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5A2FCC8A-6E7D-859A-CD22-461216C7C8E7}"/>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D74A71D5-9964-883C-0DBE-8F180C2A0651}"/>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351787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Replace Master Slide Instructions">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0ABA987D-397D-8261-B066-F05B20F354E1}"/>
              </a:ext>
            </a:extLst>
          </p:cNvPr>
          <p:cNvSpPr>
            <a:spLocks noGrp="1"/>
          </p:cNvSpPr>
          <p:nvPr>
            <p:ph type="pic" sz="quarter" idx="13"/>
          </p:nvPr>
        </p:nvSpPr>
        <p:spPr>
          <a:xfrm>
            <a:off x="340560" y="1384471"/>
            <a:ext cx="8143040" cy="4611456"/>
          </a:xfrm>
        </p:spPr>
        <p:txBody>
          <a:bodyPr/>
          <a:lstStyle>
            <a:lvl1pPr>
              <a:buNone/>
              <a:defRPr/>
            </a:lvl1pPr>
          </a:lstStyle>
          <a:p>
            <a:r>
              <a:rPr lang="en-US"/>
              <a:t>Click icon to add picture</a:t>
            </a:r>
            <a:endParaRPr lang="en-NZ"/>
          </a:p>
        </p:txBody>
      </p:sp>
      <p:sp>
        <p:nvSpPr>
          <p:cNvPr id="3" name="Title 1">
            <a:extLst>
              <a:ext uri="{FF2B5EF4-FFF2-40B4-BE49-F238E27FC236}">
                <a16:creationId xmlns:a16="http://schemas.microsoft.com/office/drawing/2014/main" id="{79F76555-671D-07B8-2C3A-1578202DC1A5}"/>
              </a:ext>
            </a:extLst>
          </p:cNvPr>
          <p:cNvSpPr>
            <a:spLocks noGrp="1"/>
          </p:cNvSpPr>
          <p:nvPr>
            <p:ph type="title" hasCustomPrompt="1"/>
          </p:nvPr>
        </p:nvSpPr>
        <p:spPr>
          <a:xfrm>
            <a:off x="340561" y="310452"/>
            <a:ext cx="9567154" cy="73470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4" name="Content Placeholder 2">
            <a:extLst>
              <a:ext uri="{FF2B5EF4-FFF2-40B4-BE49-F238E27FC236}">
                <a16:creationId xmlns:a16="http://schemas.microsoft.com/office/drawing/2014/main" id="{8AFD5210-B31A-8841-ACE8-5E62E8C0C82C}"/>
              </a:ext>
            </a:extLst>
          </p:cNvPr>
          <p:cNvSpPr>
            <a:spLocks noGrp="1"/>
          </p:cNvSpPr>
          <p:nvPr>
            <p:ph idx="1" hasCustomPrompt="1"/>
          </p:nvPr>
        </p:nvSpPr>
        <p:spPr>
          <a:xfrm>
            <a:off x="8817994" y="1389444"/>
            <a:ext cx="3033445" cy="4608067"/>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Enter Content Here</a:t>
            </a:r>
          </a:p>
        </p:txBody>
      </p:sp>
      <p:sp>
        <p:nvSpPr>
          <p:cNvPr id="8" name="Slide Number Placeholder 5">
            <a:extLst>
              <a:ext uri="{FF2B5EF4-FFF2-40B4-BE49-F238E27FC236}">
                <a16:creationId xmlns:a16="http://schemas.microsoft.com/office/drawing/2014/main" id="{18C8A5CA-2437-C938-BB4A-693FFBE8CE62}"/>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9" name="Footer Placeholder 4">
            <a:extLst>
              <a:ext uri="{FF2B5EF4-FFF2-40B4-BE49-F238E27FC236}">
                <a16:creationId xmlns:a16="http://schemas.microsoft.com/office/drawing/2014/main" id="{3E3F68BB-9403-A4A8-7B81-C7063991422F}"/>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2" name="TextBox 11">
            <a:extLst>
              <a:ext uri="{FF2B5EF4-FFF2-40B4-BE49-F238E27FC236}">
                <a16:creationId xmlns:a16="http://schemas.microsoft.com/office/drawing/2014/main" id="{5FC67178-6CB9-CE72-88BF-8D8C645D0D1C}"/>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13" name="Picture 12">
            <a:extLst>
              <a:ext uri="{FF2B5EF4-FFF2-40B4-BE49-F238E27FC236}">
                <a16:creationId xmlns:a16="http://schemas.microsoft.com/office/drawing/2014/main" id="{3B67A0DD-7ABF-A0BE-A2E7-0B1A3066B020}"/>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2013503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328" y="303119"/>
            <a:ext cx="10067543" cy="733495"/>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5" name="Text Placeholder 4"/>
          <p:cNvSpPr>
            <a:spLocks noGrp="1"/>
          </p:cNvSpPr>
          <p:nvPr>
            <p:ph type="body" sz="quarter" idx="13" hasCustomPrompt="1"/>
          </p:nvPr>
        </p:nvSpPr>
        <p:spPr>
          <a:xfrm>
            <a:off x="338330" y="1318104"/>
            <a:ext cx="5432276" cy="4651821"/>
          </a:xfrm>
        </p:spPr>
        <p:txBody>
          <a:bodyPr>
            <a:normAutofit/>
          </a:bodyPr>
          <a:lstStyle>
            <a:lvl1pPr>
              <a:buClr>
                <a:srgbClr val="641C2E"/>
              </a:buClr>
              <a:defRPr sz="2000"/>
            </a:lvl1pPr>
          </a:lstStyle>
          <a:p>
            <a:pPr lvl="0"/>
            <a:r>
              <a:rPr lang="en-US"/>
              <a:t>Bullet List</a:t>
            </a:r>
          </a:p>
          <a:p>
            <a:pPr lvl="0"/>
            <a:r>
              <a:rPr lang="en-US"/>
              <a:t>Bullet List</a:t>
            </a:r>
          </a:p>
          <a:p>
            <a:pPr lvl="0"/>
            <a:r>
              <a:rPr lang="en-US"/>
              <a:t>Bullet List</a:t>
            </a:r>
          </a:p>
        </p:txBody>
      </p:sp>
      <p:sp>
        <p:nvSpPr>
          <p:cNvPr id="4" name="Picture Placeholder 3">
            <a:extLst>
              <a:ext uri="{FF2B5EF4-FFF2-40B4-BE49-F238E27FC236}">
                <a16:creationId xmlns:a16="http://schemas.microsoft.com/office/drawing/2014/main" id="{DF79281B-6544-BE02-4D21-DB70EF28D529}"/>
              </a:ext>
            </a:extLst>
          </p:cNvPr>
          <p:cNvSpPr>
            <a:spLocks noGrp="1"/>
          </p:cNvSpPr>
          <p:nvPr>
            <p:ph type="pic" sz="quarter" idx="14"/>
          </p:nvPr>
        </p:nvSpPr>
        <p:spPr>
          <a:xfrm>
            <a:off x="6096000" y="1318104"/>
            <a:ext cx="5754688" cy="4652484"/>
          </a:xfrm>
        </p:spPr>
        <p:txBody>
          <a:bodyPr/>
          <a:lstStyle>
            <a:lvl1pPr marL="0" indent="0">
              <a:buFontTx/>
              <a:buNone/>
              <a:defRPr/>
            </a:lvl1pPr>
          </a:lstStyle>
          <a:p>
            <a:pPr marL="0" marR="0" lvl="0" indent="0" algn="l" defTabSz="914400" rtl="0" eaLnBrk="1" fontAlgn="auto" latinLnBrk="0" hangingPunct="1">
              <a:lnSpc>
                <a:spcPct val="90000"/>
              </a:lnSpc>
              <a:spcBef>
                <a:spcPts val="1000"/>
              </a:spcBef>
              <a:spcAft>
                <a:spcPts val="0"/>
              </a:spcAft>
              <a:buClr>
                <a:srgbClr val="641C2E"/>
              </a:buClr>
              <a:buSzTx/>
              <a:buFontTx/>
              <a:buNone/>
              <a:tabLst/>
              <a:defRPr/>
            </a:pPr>
            <a:r>
              <a:rPr lang="en-US"/>
              <a:t>Click icon to add picture</a:t>
            </a:r>
            <a:endParaRPr lang="en-NZ"/>
          </a:p>
        </p:txBody>
      </p:sp>
      <p:sp>
        <p:nvSpPr>
          <p:cNvPr id="3" name="Slide Number Placeholder 5">
            <a:extLst>
              <a:ext uri="{FF2B5EF4-FFF2-40B4-BE49-F238E27FC236}">
                <a16:creationId xmlns:a16="http://schemas.microsoft.com/office/drawing/2014/main" id="{F00962AC-EA07-1483-55E6-191B4AA63F6F}"/>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8" name="Footer Placeholder 4">
            <a:extLst>
              <a:ext uri="{FF2B5EF4-FFF2-40B4-BE49-F238E27FC236}">
                <a16:creationId xmlns:a16="http://schemas.microsoft.com/office/drawing/2014/main" id="{8CDEE381-6723-4FAB-B3AA-77A84CEEB7C2}"/>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9" name="TextBox 8">
            <a:extLst>
              <a:ext uri="{FF2B5EF4-FFF2-40B4-BE49-F238E27FC236}">
                <a16:creationId xmlns:a16="http://schemas.microsoft.com/office/drawing/2014/main" id="{7F386362-8152-C3A7-BB9F-4A185784A52B}"/>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02A1A133-0ECD-35C0-2E2C-DFB4B48B7331}"/>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328" y="303119"/>
            <a:ext cx="10067543" cy="733495"/>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5" name="Text Placeholder 4"/>
          <p:cNvSpPr>
            <a:spLocks noGrp="1"/>
          </p:cNvSpPr>
          <p:nvPr>
            <p:ph type="body" sz="quarter" idx="13" hasCustomPrompt="1"/>
          </p:nvPr>
        </p:nvSpPr>
        <p:spPr>
          <a:xfrm>
            <a:off x="338329" y="1318104"/>
            <a:ext cx="11513109" cy="4651821"/>
          </a:xfrm>
        </p:spPr>
        <p:txBody>
          <a:bodyPr>
            <a:normAutofit/>
          </a:bodyPr>
          <a:lstStyle>
            <a:lvl1pPr>
              <a:buClr>
                <a:srgbClr val="641C2E"/>
              </a:buClr>
              <a:defRPr sz="2000"/>
            </a:lvl1pPr>
          </a:lstStyle>
          <a:p>
            <a:pPr lvl="0"/>
            <a:r>
              <a:rPr lang="en-US"/>
              <a:t>Bullet List</a:t>
            </a:r>
          </a:p>
          <a:p>
            <a:pPr lvl="0"/>
            <a:r>
              <a:rPr lang="en-US"/>
              <a:t>Bullet List</a:t>
            </a:r>
          </a:p>
          <a:p>
            <a:pPr lvl="0"/>
            <a:r>
              <a:rPr lang="en-US"/>
              <a:t>Bullet List</a:t>
            </a:r>
          </a:p>
        </p:txBody>
      </p:sp>
      <p:sp>
        <p:nvSpPr>
          <p:cNvPr id="4" name="Slide Number Placeholder 5">
            <a:extLst>
              <a:ext uri="{FF2B5EF4-FFF2-40B4-BE49-F238E27FC236}">
                <a16:creationId xmlns:a16="http://schemas.microsoft.com/office/drawing/2014/main" id="{FDC230BE-A46D-C6A0-DD80-A60B64F73743}"/>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7" name="Footer Placeholder 4">
            <a:extLst>
              <a:ext uri="{FF2B5EF4-FFF2-40B4-BE49-F238E27FC236}">
                <a16:creationId xmlns:a16="http://schemas.microsoft.com/office/drawing/2014/main" id="{815BC43E-D192-E22E-FB0D-113F82C3F8F6}"/>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8" name="TextBox 7">
            <a:extLst>
              <a:ext uri="{FF2B5EF4-FFF2-40B4-BE49-F238E27FC236}">
                <a16:creationId xmlns:a16="http://schemas.microsoft.com/office/drawing/2014/main" id="{2D942FC7-7801-CFB2-B018-0EBBC9BD325E}"/>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B8748A38-BD98-6467-2B92-10DDF4CAB095}"/>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2156018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14" name="Chart Placeholder 13"/>
          <p:cNvSpPr>
            <a:spLocks noGrp="1"/>
          </p:cNvSpPr>
          <p:nvPr>
            <p:ph type="chart" sz="quarter" idx="13"/>
          </p:nvPr>
        </p:nvSpPr>
        <p:spPr>
          <a:xfrm>
            <a:off x="6109960" y="1327247"/>
            <a:ext cx="5734565" cy="4383195"/>
          </a:xfrm>
        </p:spPr>
        <p:txBody>
          <a:bodyPr/>
          <a:lstStyle>
            <a:lvl1pPr>
              <a:buNone/>
              <a:defRPr/>
            </a:lvl1pPr>
          </a:lstStyle>
          <a:p>
            <a:r>
              <a:rPr lang="en-US"/>
              <a:t>Click icon to add chart</a:t>
            </a:r>
            <a:endParaRPr lang="en-NZ"/>
          </a:p>
        </p:txBody>
      </p:sp>
      <p:sp>
        <p:nvSpPr>
          <p:cNvPr id="18" name="Text Placeholder 17"/>
          <p:cNvSpPr>
            <a:spLocks noGrp="1"/>
          </p:cNvSpPr>
          <p:nvPr>
            <p:ph type="body" sz="quarter" idx="14"/>
          </p:nvPr>
        </p:nvSpPr>
        <p:spPr>
          <a:xfrm>
            <a:off x="347474" y="1327247"/>
            <a:ext cx="5415012" cy="4396195"/>
          </a:xfrm>
        </p:spPr>
        <p:txBody>
          <a:bodyPr/>
          <a:lstStyle>
            <a:lvl1pPr>
              <a:buClr>
                <a:srgbClr val="641C2E"/>
              </a:buClr>
              <a:defRPr/>
            </a:lvl1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Slide Number Placeholder 5">
            <a:extLst>
              <a:ext uri="{FF2B5EF4-FFF2-40B4-BE49-F238E27FC236}">
                <a16:creationId xmlns:a16="http://schemas.microsoft.com/office/drawing/2014/main" id="{CD416238-767F-C2BA-EF24-93B0409A81F6}"/>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6" name="Footer Placeholder 4">
            <a:extLst>
              <a:ext uri="{FF2B5EF4-FFF2-40B4-BE49-F238E27FC236}">
                <a16:creationId xmlns:a16="http://schemas.microsoft.com/office/drawing/2014/main" id="{45B57259-5861-DE94-89CB-42D86FE9842F}"/>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46A179A7-F026-E756-30E8-9F9DD33D9362}"/>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439A2411-8B01-F973-528E-A2DB47215243}"/>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5" name="Picture Placeholder 14"/>
          <p:cNvSpPr>
            <a:spLocks noGrp="1"/>
          </p:cNvSpPr>
          <p:nvPr>
            <p:ph type="pic" sz="quarter" idx="16"/>
          </p:nvPr>
        </p:nvSpPr>
        <p:spPr>
          <a:xfrm>
            <a:off x="6091629" y="1327247"/>
            <a:ext cx="5759810" cy="4416552"/>
          </a:xfrm>
        </p:spPr>
        <p:txBody>
          <a:bodyPr/>
          <a:lstStyle>
            <a:lvl1pPr marL="0" indent="0">
              <a:buClr>
                <a:srgbClr val="641C2E"/>
              </a:buClr>
              <a:buNone/>
              <a:defRPr/>
            </a:lvl1pPr>
          </a:lstStyle>
          <a:p>
            <a:r>
              <a:rPr lang="en-US"/>
              <a:t>Click icon to add picture</a:t>
            </a:r>
            <a:endParaRPr lang="en-NZ"/>
          </a:p>
        </p:txBody>
      </p:sp>
      <p:sp>
        <p:nvSpPr>
          <p:cNvPr id="4" name="Text Placeholder 17">
            <a:extLst>
              <a:ext uri="{FF2B5EF4-FFF2-40B4-BE49-F238E27FC236}">
                <a16:creationId xmlns:a16="http://schemas.microsoft.com/office/drawing/2014/main" id="{70638733-4CEC-B382-C71A-557BAC62E234}"/>
              </a:ext>
            </a:extLst>
          </p:cNvPr>
          <p:cNvSpPr>
            <a:spLocks noGrp="1"/>
          </p:cNvSpPr>
          <p:nvPr>
            <p:ph type="body" sz="quarter" idx="14"/>
          </p:nvPr>
        </p:nvSpPr>
        <p:spPr>
          <a:xfrm>
            <a:off x="347474" y="1327247"/>
            <a:ext cx="5415012" cy="4396195"/>
          </a:xfrm>
        </p:spPr>
        <p:txBody>
          <a:bodyPr/>
          <a:lstStyle>
            <a:lvl1pPr>
              <a:buClr>
                <a:srgbClr val="641C2E"/>
              </a:buClr>
              <a:defRPr/>
            </a:lvl1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itle 1">
            <a:extLst>
              <a:ext uri="{FF2B5EF4-FFF2-40B4-BE49-F238E27FC236}">
                <a16:creationId xmlns:a16="http://schemas.microsoft.com/office/drawing/2014/main" id="{E58FA16A-6AB0-B0D1-133A-44E65E79C658}"/>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2" name="Slide Number Placeholder 5">
            <a:extLst>
              <a:ext uri="{FF2B5EF4-FFF2-40B4-BE49-F238E27FC236}">
                <a16:creationId xmlns:a16="http://schemas.microsoft.com/office/drawing/2014/main" id="{474E4689-F364-64C7-BB37-987AB47B056A}"/>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3" name="Footer Placeholder 4">
            <a:extLst>
              <a:ext uri="{FF2B5EF4-FFF2-40B4-BE49-F238E27FC236}">
                <a16:creationId xmlns:a16="http://schemas.microsoft.com/office/drawing/2014/main" id="{F8395871-7E17-BB7F-151C-76F86C7A740A}"/>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E180F6AF-CD26-9028-A15E-04164AE9DCB6}"/>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8A7EC8B9-7B32-9FA0-C462-3BC1EBD139A8}"/>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2" name="Content Placeholder 11"/>
          <p:cNvSpPr>
            <a:spLocks noGrp="1"/>
          </p:cNvSpPr>
          <p:nvPr>
            <p:ph sz="quarter" idx="15"/>
          </p:nvPr>
        </p:nvSpPr>
        <p:spPr>
          <a:xfrm>
            <a:off x="347472" y="1334828"/>
            <a:ext cx="5464576" cy="4397746"/>
          </a:xfrm>
        </p:spPr>
        <p:txBody>
          <a:bodyPr/>
          <a:lstStyle>
            <a:lvl1pPr>
              <a:buClr>
                <a:srgbClr val="641C2E"/>
              </a:buCl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Clr>
                <a:schemeClr val="accent2">
                  <a:lumMod val="75000"/>
                </a:schemeClr>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1" name="Content Placeholder 11"/>
          <p:cNvSpPr>
            <a:spLocks noGrp="1"/>
          </p:cNvSpPr>
          <p:nvPr>
            <p:ph sz="quarter" idx="17"/>
          </p:nvPr>
        </p:nvSpPr>
        <p:spPr>
          <a:xfrm>
            <a:off x="6379953" y="1337704"/>
            <a:ext cx="5464576" cy="4394870"/>
          </a:xfrm>
        </p:spPr>
        <p:txBody>
          <a:bodyPr/>
          <a:lstStyle>
            <a:lvl1pPr>
              <a:buClr>
                <a:srgbClr val="641C2E"/>
              </a:buClr>
              <a:defRPr/>
            </a:lvl1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5" name="Title 1">
            <a:extLst>
              <a:ext uri="{FF2B5EF4-FFF2-40B4-BE49-F238E27FC236}">
                <a16:creationId xmlns:a16="http://schemas.microsoft.com/office/drawing/2014/main" id="{8BCEAF5C-0E9D-6B79-6439-630F148EABCC}"/>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2" name="Slide Number Placeholder 5">
            <a:extLst>
              <a:ext uri="{FF2B5EF4-FFF2-40B4-BE49-F238E27FC236}">
                <a16:creationId xmlns:a16="http://schemas.microsoft.com/office/drawing/2014/main" id="{D91AC2F3-E780-2536-F249-F8E1C3C80071}"/>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3" name="Footer Placeholder 4">
            <a:extLst>
              <a:ext uri="{FF2B5EF4-FFF2-40B4-BE49-F238E27FC236}">
                <a16:creationId xmlns:a16="http://schemas.microsoft.com/office/drawing/2014/main" id="{B4F6BEF9-A0E6-C1D1-6B6E-4471F89301FF}"/>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4" name="TextBox 3">
            <a:extLst>
              <a:ext uri="{FF2B5EF4-FFF2-40B4-BE49-F238E27FC236}">
                <a16:creationId xmlns:a16="http://schemas.microsoft.com/office/drawing/2014/main" id="{2E041A53-76E3-A638-B73F-147143FF577E}"/>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F9343588-5B3C-B066-6D26-B034EF413D2D}"/>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2" name="Table Placeholder 11"/>
          <p:cNvSpPr>
            <a:spLocks noGrp="1"/>
          </p:cNvSpPr>
          <p:nvPr>
            <p:ph type="tbl" sz="quarter" idx="13"/>
          </p:nvPr>
        </p:nvSpPr>
        <p:spPr>
          <a:xfrm>
            <a:off x="350686" y="1322194"/>
            <a:ext cx="11513110" cy="4657027"/>
          </a:xfrm>
        </p:spPr>
        <p:txBody>
          <a:bodyPr/>
          <a:lstStyle>
            <a:lvl1pPr>
              <a:buNone/>
              <a:defRPr/>
            </a:lvl1pPr>
          </a:lstStyle>
          <a:p>
            <a:r>
              <a:rPr lang="en-US"/>
              <a:t>Click icon to add table</a:t>
            </a:r>
            <a:endParaRPr lang="en-NZ"/>
          </a:p>
        </p:txBody>
      </p:sp>
      <p:sp>
        <p:nvSpPr>
          <p:cNvPr id="3" name="Title 1">
            <a:extLst>
              <a:ext uri="{FF2B5EF4-FFF2-40B4-BE49-F238E27FC236}">
                <a16:creationId xmlns:a16="http://schemas.microsoft.com/office/drawing/2014/main" id="{3C14A677-8689-956C-21A8-42B6E81DA1BF}"/>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2" name="Slide Number Placeholder 5">
            <a:extLst>
              <a:ext uri="{FF2B5EF4-FFF2-40B4-BE49-F238E27FC236}">
                <a16:creationId xmlns:a16="http://schemas.microsoft.com/office/drawing/2014/main" id="{FD0B31B2-567C-676B-5411-2DAC8C938BAF}"/>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6" name="Footer Placeholder 4">
            <a:extLst>
              <a:ext uri="{FF2B5EF4-FFF2-40B4-BE49-F238E27FC236}">
                <a16:creationId xmlns:a16="http://schemas.microsoft.com/office/drawing/2014/main" id="{856A98B0-3958-9A17-7640-44BF278BEC02}"/>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8851A411-9CE1-F8BB-F7C7-91F701DAB0A6}"/>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87E9EE54-FEEC-78B3-1C11-C9DC332B01D8}"/>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15" name="Chart Placeholder 14"/>
          <p:cNvSpPr>
            <a:spLocks noGrp="1"/>
          </p:cNvSpPr>
          <p:nvPr>
            <p:ph type="chart" sz="quarter" idx="13"/>
          </p:nvPr>
        </p:nvSpPr>
        <p:spPr>
          <a:xfrm>
            <a:off x="353897" y="1292422"/>
            <a:ext cx="11522255" cy="4666199"/>
          </a:xfrm>
        </p:spPr>
        <p:txBody>
          <a:bodyPr/>
          <a:lstStyle>
            <a:lvl1pPr>
              <a:buNone/>
              <a:defRPr/>
            </a:lvl1pPr>
          </a:lstStyle>
          <a:p>
            <a:r>
              <a:rPr lang="en-US"/>
              <a:t>Click icon to add chart</a:t>
            </a:r>
            <a:endParaRPr lang="en-NZ"/>
          </a:p>
        </p:txBody>
      </p:sp>
      <p:sp>
        <p:nvSpPr>
          <p:cNvPr id="3" name="Title 1">
            <a:extLst>
              <a:ext uri="{FF2B5EF4-FFF2-40B4-BE49-F238E27FC236}">
                <a16:creationId xmlns:a16="http://schemas.microsoft.com/office/drawing/2014/main" id="{78A2448D-B94C-3596-E29F-2EFAADD20F8E}"/>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2" name="Slide Number Placeholder 5">
            <a:extLst>
              <a:ext uri="{FF2B5EF4-FFF2-40B4-BE49-F238E27FC236}">
                <a16:creationId xmlns:a16="http://schemas.microsoft.com/office/drawing/2014/main" id="{5E0EF846-44FB-A26B-3C08-37B5D42BF6E4}"/>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6" name="Footer Placeholder 4">
            <a:extLst>
              <a:ext uri="{FF2B5EF4-FFF2-40B4-BE49-F238E27FC236}">
                <a16:creationId xmlns:a16="http://schemas.microsoft.com/office/drawing/2014/main" id="{C5898283-CE66-3FA8-BA2A-EDAB64ACBE88}"/>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06DD14F6-AE17-C3DF-07C5-8AA4A5A19A5F}"/>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EBAD1312-97F0-F163-8CAA-A9F1ED352EB2}"/>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rst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025F5-B203-0889-37A5-8E5E39DCBECD}"/>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2" name="Title 1"/>
          <p:cNvSpPr>
            <a:spLocks noGrp="1"/>
          </p:cNvSpPr>
          <p:nvPr>
            <p:ph type="ctrTitle" hasCustomPrompt="1"/>
          </p:nvPr>
        </p:nvSpPr>
        <p:spPr>
          <a:xfrm>
            <a:off x="336106" y="1817425"/>
            <a:ext cx="9847613" cy="795146"/>
          </a:xfrm>
        </p:spPr>
        <p:txBody>
          <a:bodyPr anchor="b">
            <a:no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Title</a:t>
            </a:r>
          </a:p>
        </p:txBody>
      </p:sp>
      <p:sp>
        <p:nvSpPr>
          <p:cNvPr id="3" name="Subtitle 2"/>
          <p:cNvSpPr>
            <a:spLocks noGrp="1"/>
          </p:cNvSpPr>
          <p:nvPr>
            <p:ph type="subTitle" idx="1" hasCustomPrompt="1"/>
          </p:nvPr>
        </p:nvSpPr>
        <p:spPr>
          <a:xfrm>
            <a:off x="336106" y="2682821"/>
            <a:ext cx="9226512" cy="939153"/>
          </a:xfrm>
        </p:spPr>
        <p:txBody>
          <a:bodyPr>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9"/>
          <p:cNvSpPr>
            <a:spLocks noGrp="1"/>
          </p:cNvSpPr>
          <p:nvPr>
            <p:ph sz="quarter" idx="13" hasCustomPrompt="1"/>
          </p:nvPr>
        </p:nvSpPr>
        <p:spPr>
          <a:xfrm>
            <a:off x="336106" y="4344117"/>
            <a:ext cx="5506156" cy="31273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NZ" sz="1800">
                <a:latin typeface="Arial" panose="020B0604020202020204" pitchFamily="34" charset="0"/>
                <a:cs typeface="Arial" panose="020B0604020202020204" pitchFamily="34" charset="0"/>
              </a:rPr>
              <a:t>Author/s</a:t>
            </a:r>
            <a:endParaRPr lang="en-NZ"/>
          </a:p>
        </p:txBody>
      </p:sp>
      <p:pic>
        <p:nvPicPr>
          <p:cNvPr id="12" name="Picture 11">
            <a:extLst>
              <a:ext uri="{FF2B5EF4-FFF2-40B4-BE49-F238E27FC236}">
                <a16:creationId xmlns:a16="http://schemas.microsoft.com/office/drawing/2014/main" id="{62F4C084-EA2F-D11C-C60E-54CBF13B3F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5343" y="6011422"/>
            <a:ext cx="1489150" cy="427077"/>
          </a:xfrm>
          <a:prstGeom prst="rect">
            <a:avLst/>
          </a:prstGeom>
        </p:spPr>
      </p:pic>
    </p:spTree>
    <p:extLst>
      <p:ext uri="{BB962C8B-B14F-4D97-AF65-F5344CB8AC3E}">
        <p14:creationId xmlns:p14="http://schemas.microsoft.com/office/powerpoint/2010/main" val="7426404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break">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ED0DEF-664A-CF7F-BB0A-A6F4E31134AA}"/>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2" name="Title 19">
            <a:extLst>
              <a:ext uri="{FF2B5EF4-FFF2-40B4-BE49-F238E27FC236}">
                <a16:creationId xmlns:a16="http://schemas.microsoft.com/office/drawing/2014/main" id="{C8C704C1-5244-9405-427E-84D54029B8F1}"/>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
        <p:nvSpPr>
          <p:cNvPr id="7" name="Slide Number Placeholder 5">
            <a:extLst>
              <a:ext uri="{FF2B5EF4-FFF2-40B4-BE49-F238E27FC236}">
                <a16:creationId xmlns:a16="http://schemas.microsoft.com/office/drawing/2014/main" id="{946F27AF-9616-5820-E405-99ED926B745C}"/>
              </a:ext>
            </a:extLst>
          </p:cNvPr>
          <p:cNvSpPr>
            <a:spLocks noGrp="1"/>
          </p:cNvSpPr>
          <p:nvPr>
            <p:ph type="sldNum" sz="quarter" idx="12"/>
          </p:nvPr>
        </p:nvSpPr>
        <p:spPr>
          <a:xfrm>
            <a:off x="286651" y="6396253"/>
            <a:ext cx="1055771" cy="182344"/>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8" name="Footer Placeholder 4">
            <a:extLst>
              <a:ext uri="{FF2B5EF4-FFF2-40B4-BE49-F238E27FC236}">
                <a16:creationId xmlns:a16="http://schemas.microsoft.com/office/drawing/2014/main" id="{5FD2F802-DE12-CF09-90DB-29885E65A83F}"/>
              </a:ext>
            </a:extLst>
          </p:cNvPr>
          <p:cNvSpPr>
            <a:spLocks noGrp="1"/>
          </p:cNvSpPr>
          <p:nvPr>
            <p:ph type="ftr" sz="quarter" idx="11"/>
          </p:nvPr>
        </p:nvSpPr>
        <p:spPr>
          <a:xfrm>
            <a:off x="1342422" y="6396252"/>
            <a:ext cx="4844999" cy="178105"/>
          </a:xfrm>
        </p:spPr>
        <p:txBody>
          <a:bodyPr/>
          <a:lstStyle>
            <a:lvl1pPr algn="l">
              <a:defRPr>
                <a:solidFill>
                  <a:schemeClr val="bg1"/>
                </a:solidFill>
                <a:latin typeface="Arial" pitchFamily="34" charset="0"/>
                <a:cs typeface="Arial" pitchFamily="34" charset="0"/>
              </a:defRPr>
            </a:lvl1pPr>
          </a:lstStyle>
          <a:p>
            <a:endParaRPr lang="en-NZ"/>
          </a:p>
        </p:txBody>
      </p:sp>
      <p:sp>
        <p:nvSpPr>
          <p:cNvPr id="9" name="TextBox 8">
            <a:extLst>
              <a:ext uri="{FF2B5EF4-FFF2-40B4-BE49-F238E27FC236}">
                <a16:creationId xmlns:a16="http://schemas.microsoft.com/office/drawing/2014/main" id="{CE8C1684-A514-9AEE-9770-323444BDE505}"/>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CB96996B-4A2E-5F5E-3BC4-6ABE7B3900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390212851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9185E-3195-DBC8-3587-0E59884DA3CB}"/>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15" name="Title 19"/>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
        <p:nvSpPr>
          <p:cNvPr id="7" name="Slide Number Placeholder 5">
            <a:extLst>
              <a:ext uri="{FF2B5EF4-FFF2-40B4-BE49-F238E27FC236}">
                <a16:creationId xmlns:a16="http://schemas.microsoft.com/office/drawing/2014/main" id="{90912130-6671-1FAF-D17E-5A8C391BA6E3}"/>
              </a:ext>
            </a:extLst>
          </p:cNvPr>
          <p:cNvSpPr>
            <a:spLocks noGrp="1"/>
          </p:cNvSpPr>
          <p:nvPr>
            <p:ph type="sldNum" sz="quarter" idx="12"/>
          </p:nvPr>
        </p:nvSpPr>
        <p:spPr>
          <a:xfrm>
            <a:off x="286651" y="6396253"/>
            <a:ext cx="1055771" cy="182344"/>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8" name="Footer Placeholder 4">
            <a:extLst>
              <a:ext uri="{FF2B5EF4-FFF2-40B4-BE49-F238E27FC236}">
                <a16:creationId xmlns:a16="http://schemas.microsoft.com/office/drawing/2014/main" id="{2AF6A3AC-2397-80B3-CFAF-273845077AC6}"/>
              </a:ext>
            </a:extLst>
          </p:cNvPr>
          <p:cNvSpPr>
            <a:spLocks noGrp="1"/>
          </p:cNvSpPr>
          <p:nvPr>
            <p:ph type="ftr" sz="quarter" idx="11"/>
          </p:nvPr>
        </p:nvSpPr>
        <p:spPr>
          <a:xfrm>
            <a:off x="1342422" y="6396252"/>
            <a:ext cx="4844999" cy="178105"/>
          </a:xfrm>
        </p:spPr>
        <p:txBody>
          <a:bodyPr/>
          <a:lstStyle>
            <a:lvl1pPr algn="l">
              <a:defRPr>
                <a:solidFill>
                  <a:schemeClr val="bg1"/>
                </a:solidFill>
                <a:latin typeface="Arial" pitchFamily="34" charset="0"/>
                <a:cs typeface="Arial" pitchFamily="34" charset="0"/>
              </a:defRPr>
            </a:lvl1pPr>
          </a:lstStyle>
          <a:p>
            <a:endParaRPr lang="en-NZ"/>
          </a:p>
        </p:txBody>
      </p:sp>
      <p:sp>
        <p:nvSpPr>
          <p:cNvPr id="3" name="TextBox 2">
            <a:extLst>
              <a:ext uri="{FF2B5EF4-FFF2-40B4-BE49-F238E27FC236}">
                <a16:creationId xmlns:a16="http://schemas.microsoft.com/office/drawing/2014/main" id="{DAB8A996-56CF-AF66-C5D4-C9CC31F404BA}"/>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4A21C544-48EE-C8CF-AD18-5C80D7EE72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403870019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brea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0D489-9025-70AC-FD55-74B0374E1384}"/>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7" name="Picture 6">
            <a:extLst>
              <a:ext uri="{FF2B5EF4-FFF2-40B4-BE49-F238E27FC236}">
                <a16:creationId xmlns:a16="http://schemas.microsoft.com/office/drawing/2014/main" id="{9282E809-9BA2-F4B7-E8B9-2AD103421866}"/>
              </a:ext>
            </a:extLst>
          </p:cNvPr>
          <p:cNvPicPr>
            <a:picLocks noChangeAspect="1"/>
          </p:cNvPicPr>
          <p:nvPr userDrawn="1"/>
        </p:nvPicPr>
        <p:blipFill rotWithShape="1">
          <a:blip r:embed="rId3" cstate="hqprint">
            <a:alphaModFix amt="11000"/>
            <a:extLst>
              <a:ext uri="{28A0092B-C50C-407E-A947-70E740481C1C}">
                <a14:useLocalDpi xmlns:a14="http://schemas.microsoft.com/office/drawing/2010/main"/>
              </a:ext>
            </a:extLst>
          </a:blip>
          <a:srcRect/>
          <a:stretch/>
        </p:blipFill>
        <p:spPr>
          <a:xfrm>
            <a:off x="-21266" y="0"/>
            <a:ext cx="12213266" cy="6877050"/>
          </a:xfrm>
          <a:prstGeom prst="rect">
            <a:avLst/>
          </a:prstGeom>
        </p:spPr>
      </p:pic>
      <p:sp>
        <p:nvSpPr>
          <p:cNvPr id="8" name="Title 19">
            <a:extLst>
              <a:ext uri="{FF2B5EF4-FFF2-40B4-BE49-F238E27FC236}">
                <a16:creationId xmlns:a16="http://schemas.microsoft.com/office/drawing/2014/main" id="{2CC1BB9B-A256-9F02-388E-14717648F8C9}"/>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
        <p:nvSpPr>
          <p:cNvPr id="2" name="Slide Number Placeholder 5">
            <a:extLst>
              <a:ext uri="{FF2B5EF4-FFF2-40B4-BE49-F238E27FC236}">
                <a16:creationId xmlns:a16="http://schemas.microsoft.com/office/drawing/2014/main" id="{EF0B69EB-52B3-1EF6-1A5A-096713A67BF6}"/>
              </a:ext>
            </a:extLst>
          </p:cNvPr>
          <p:cNvSpPr>
            <a:spLocks noGrp="1"/>
          </p:cNvSpPr>
          <p:nvPr>
            <p:ph type="sldNum" sz="quarter" idx="12"/>
          </p:nvPr>
        </p:nvSpPr>
        <p:spPr>
          <a:xfrm>
            <a:off x="286651" y="6396253"/>
            <a:ext cx="1055771" cy="182344"/>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3" name="Footer Placeholder 4">
            <a:extLst>
              <a:ext uri="{FF2B5EF4-FFF2-40B4-BE49-F238E27FC236}">
                <a16:creationId xmlns:a16="http://schemas.microsoft.com/office/drawing/2014/main" id="{25E908C7-E2ED-EB36-96CB-507DD2A60069}"/>
              </a:ext>
            </a:extLst>
          </p:cNvPr>
          <p:cNvSpPr>
            <a:spLocks noGrp="1"/>
          </p:cNvSpPr>
          <p:nvPr>
            <p:ph type="ftr" sz="quarter" idx="11"/>
          </p:nvPr>
        </p:nvSpPr>
        <p:spPr>
          <a:xfrm>
            <a:off x="1342422" y="6396252"/>
            <a:ext cx="4844999" cy="178105"/>
          </a:xfrm>
        </p:spPr>
        <p:txBody>
          <a:bodyPr/>
          <a:lstStyle>
            <a:lvl1pPr algn="l">
              <a:defRPr>
                <a:solidFill>
                  <a:schemeClr val="bg1"/>
                </a:solidFill>
                <a:latin typeface="Arial" pitchFamily="34" charset="0"/>
                <a:cs typeface="Arial" pitchFamily="34" charset="0"/>
              </a:defRPr>
            </a:lvl1pPr>
          </a:lstStyle>
          <a:p>
            <a:endParaRPr lang="en-NZ"/>
          </a:p>
        </p:txBody>
      </p:sp>
      <p:sp>
        <p:nvSpPr>
          <p:cNvPr id="5" name="TextBox 4">
            <a:extLst>
              <a:ext uri="{FF2B5EF4-FFF2-40B4-BE49-F238E27FC236}">
                <a16:creationId xmlns:a16="http://schemas.microsoft.com/office/drawing/2014/main" id="{F94830CD-5D86-B187-8E61-C56F3AB9F274}"/>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4B42D238-77FB-7B6C-C31E-6D25A9756B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265418560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DE9BA8-E94A-A7B5-6949-9CB25ABED046}"/>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3" name="Title 19">
            <a:extLst>
              <a:ext uri="{FF2B5EF4-FFF2-40B4-BE49-F238E27FC236}">
                <a16:creationId xmlns:a16="http://schemas.microsoft.com/office/drawing/2014/main" id="{B2E8B0F1-7682-53C2-8527-9477EFC56A8B}"/>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
        <p:nvSpPr>
          <p:cNvPr id="2" name="Slide Number Placeholder 5">
            <a:extLst>
              <a:ext uri="{FF2B5EF4-FFF2-40B4-BE49-F238E27FC236}">
                <a16:creationId xmlns:a16="http://schemas.microsoft.com/office/drawing/2014/main" id="{C2281115-9FAC-BB13-D945-9D05E40ADD14}"/>
              </a:ext>
            </a:extLst>
          </p:cNvPr>
          <p:cNvSpPr>
            <a:spLocks noGrp="1"/>
          </p:cNvSpPr>
          <p:nvPr>
            <p:ph type="sldNum" sz="quarter" idx="12"/>
          </p:nvPr>
        </p:nvSpPr>
        <p:spPr>
          <a:xfrm>
            <a:off x="286651" y="6396253"/>
            <a:ext cx="1055771" cy="182344"/>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4" name="Footer Placeholder 4">
            <a:extLst>
              <a:ext uri="{FF2B5EF4-FFF2-40B4-BE49-F238E27FC236}">
                <a16:creationId xmlns:a16="http://schemas.microsoft.com/office/drawing/2014/main" id="{DF6A4EEC-94F5-13CA-975D-B94A4D216B9F}"/>
              </a:ext>
            </a:extLst>
          </p:cNvPr>
          <p:cNvSpPr>
            <a:spLocks noGrp="1"/>
          </p:cNvSpPr>
          <p:nvPr>
            <p:ph type="ftr" sz="quarter" idx="11"/>
          </p:nvPr>
        </p:nvSpPr>
        <p:spPr>
          <a:xfrm>
            <a:off x="1342422" y="6396252"/>
            <a:ext cx="4844999" cy="178105"/>
          </a:xfrm>
        </p:spPr>
        <p:txBody>
          <a:bodyPr/>
          <a:lstStyle>
            <a:lvl1pPr algn="l">
              <a:defRPr>
                <a:solidFill>
                  <a:schemeClr val="bg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242C056C-855C-1108-8564-6CA9E75DB146}"/>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F86EC5D1-7D60-9884-E738-78C831452F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3187550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DE9BA8-E94A-A7B5-6949-9CB25ABED046}"/>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10" name="Picture 9">
            <a:extLst>
              <a:ext uri="{FF2B5EF4-FFF2-40B4-BE49-F238E27FC236}">
                <a16:creationId xmlns:a16="http://schemas.microsoft.com/office/drawing/2014/main" id="{E95F9990-B499-C361-2A6C-5E33470FFDA0}"/>
              </a:ext>
            </a:extLst>
          </p:cNvPr>
          <p:cNvPicPr>
            <a:picLocks noChangeAspect="1"/>
          </p:cNvPicPr>
          <p:nvPr userDrawn="1"/>
        </p:nvPicPr>
        <p:blipFill rotWithShape="1">
          <a:blip r:embed="rId3" cstate="hqprint">
            <a:alphaModFix amt="11000"/>
            <a:extLst>
              <a:ext uri="{28A0092B-C50C-407E-A947-70E740481C1C}">
                <a14:useLocalDpi xmlns:a14="http://schemas.microsoft.com/office/drawing/2010/main"/>
              </a:ext>
            </a:extLst>
          </a:blip>
          <a:srcRect/>
          <a:stretch/>
        </p:blipFill>
        <p:spPr>
          <a:xfrm>
            <a:off x="-21266" y="0"/>
            <a:ext cx="12213266" cy="6877050"/>
          </a:xfrm>
          <a:prstGeom prst="rect">
            <a:avLst/>
          </a:prstGeom>
        </p:spPr>
      </p:pic>
      <p:sp>
        <p:nvSpPr>
          <p:cNvPr id="3" name="Title 19">
            <a:extLst>
              <a:ext uri="{FF2B5EF4-FFF2-40B4-BE49-F238E27FC236}">
                <a16:creationId xmlns:a16="http://schemas.microsoft.com/office/drawing/2014/main" id="{B2E8B0F1-7682-53C2-8527-9477EFC56A8B}"/>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
        <p:nvSpPr>
          <p:cNvPr id="2" name="Slide Number Placeholder 5">
            <a:extLst>
              <a:ext uri="{FF2B5EF4-FFF2-40B4-BE49-F238E27FC236}">
                <a16:creationId xmlns:a16="http://schemas.microsoft.com/office/drawing/2014/main" id="{C2281115-9FAC-BB13-D945-9D05E40ADD14}"/>
              </a:ext>
            </a:extLst>
          </p:cNvPr>
          <p:cNvSpPr>
            <a:spLocks noGrp="1"/>
          </p:cNvSpPr>
          <p:nvPr>
            <p:ph type="sldNum" sz="quarter" idx="12"/>
          </p:nvPr>
        </p:nvSpPr>
        <p:spPr>
          <a:xfrm>
            <a:off x="286651" y="6396253"/>
            <a:ext cx="1055771" cy="182344"/>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4" name="Footer Placeholder 4">
            <a:extLst>
              <a:ext uri="{FF2B5EF4-FFF2-40B4-BE49-F238E27FC236}">
                <a16:creationId xmlns:a16="http://schemas.microsoft.com/office/drawing/2014/main" id="{DF6A4EEC-94F5-13CA-975D-B94A4D216B9F}"/>
              </a:ext>
            </a:extLst>
          </p:cNvPr>
          <p:cNvSpPr>
            <a:spLocks noGrp="1"/>
          </p:cNvSpPr>
          <p:nvPr>
            <p:ph type="ftr" sz="quarter" idx="11"/>
          </p:nvPr>
        </p:nvSpPr>
        <p:spPr>
          <a:xfrm>
            <a:off x="1342422" y="6396252"/>
            <a:ext cx="4844999" cy="178105"/>
          </a:xfrm>
        </p:spPr>
        <p:txBody>
          <a:bodyPr/>
          <a:lstStyle>
            <a:lvl1pPr algn="l">
              <a:defRPr>
                <a:solidFill>
                  <a:schemeClr val="bg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242C056C-855C-1108-8564-6CA9E75DB146}"/>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F86EC5D1-7D60-9884-E738-78C831452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320337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9524"/>
            <a:ext cx="12191999" cy="6877050"/>
          </a:xfrm>
          <a:prstGeom prst="rect">
            <a:avLst/>
          </a:prstGeom>
        </p:spPr>
      </p:pic>
      <p:sp>
        <p:nvSpPr>
          <p:cNvPr id="20" name="Slide Number Placeholder 5">
            <a:extLst>
              <a:ext uri="{FF2B5EF4-FFF2-40B4-BE49-F238E27FC236}">
                <a16:creationId xmlns:a16="http://schemas.microsoft.com/office/drawing/2014/main" id="{168F2E94-5D83-D677-577B-F1774636AACD}"/>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21" name="Footer Placeholder 4">
            <a:extLst>
              <a:ext uri="{FF2B5EF4-FFF2-40B4-BE49-F238E27FC236}">
                <a16:creationId xmlns:a16="http://schemas.microsoft.com/office/drawing/2014/main" id="{0EA16846-7876-5538-7491-5C463E9CF516}"/>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2" name="TextBox 21">
            <a:extLst>
              <a:ext uri="{FF2B5EF4-FFF2-40B4-BE49-F238E27FC236}">
                <a16:creationId xmlns:a16="http://schemas.microsoft.com/office/drawing/2014/main" id="{3C7A5577-3BAD-E720-4D44-F950CA8B8C29}"/>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23" name="Picture 22">
            <a:extLst>
              <a:ext uri="{FF2B5EF4-FFF2-40B4-BE49-F238E27FC236}">
                <a16:creationId xmlns:a16="http://schemas.microsoft.com/office/drawing/2014/main" id="{FC352F17-3634-7010-6F09-5250BE061A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Tree>
    <p:extLst>
      <p:ext uri="{BB962C8B-B14F-4D97-AF65-F5344CB8AC3E}">
        <p14:creationId xmlns:p14="http://schemas.microsoft.com/office/powerpoint/2010/main" val="2301711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CEED1-A328-D6BF-CF46-678DA5581F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8" name="Slide Number Placeholder 5">
            <a:extLst>
              <a:ext uri="{FF2B5EF4-FFF2-40B4-BE49-F238E27FC236}">
                <a16:creationId xmlns:a16="http://schemas.microsoft.com/office/drawing/2014/main" id="{04068235-CAFF-E180-898F-E5ED1E3910A1}"/>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9" name="Footer Placeholder 4">
            <a:extLst>
              <a:ext uri="{FF2B5EF4-FFF2-40B4-BE49-F238E27FC236}">
                <a16:creationId xmlns:a16="http://schemas.microsoft.com/office/drawing/2014/main" id="{5EC738FD-94C2-B744-2DB8-5318CF7EA538}"/>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0" name="TextBox 19">
            <a:extLst>
              <a:ext uri="{FF2B5EF4-FFF2-40B4-BE49-F238E27FC236}">
                <a16:creationId xmlns:a16="http://schemas.microsoft.com/office/drawing/2014/main" id="{658E4C16-301A-B5A6-4F35-EDF9E15CC11A}"/>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id="{F3E8CC31-90CE-4FD3-0584-C86658DC73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Tree>
    <p:extLst>
      <p:ext uri="{BB962C8B-B14F-4D97-AF65-F5344CB8AC3E}">
        <p14:creationId xmlns:p14="http://schemas.microsoft.com/office/powerpoint/2010/main" val="766937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F7FF02-F9AF-52D8-0E0C-E5BC5379FCC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910433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10" name="Rectangle 9"/>
          <p:cNvSpPr/>
          <p:nvPr userDrawn="1"/>
        </p:nvSpPr>
        <p:spPr>
          <a:xfrm>
            <a:off x="0" y="6237313"/>
            <a:ext cx="12192000" cy="461357"/>
          </a:xfrm>
          <a:prstGeom prst="rect">
            <a:avLst/>
          </a:prstGeom>
          <a:solidFill>
            <a:srgbClr val="555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9" name="TextBox 8"/>
          <p:cNvSpPr txBox="1"/>
          <p:nvPr userDrawn="1"/>
        </p:nvSpPr>
        <p:spPr>
          <a:xfrm>
            <a:off x="431371" y="6298713"/>
            <a:ext cx="5472608" cy="338554"/>
          </a:xfrm>
          <a:prstGeom prst="rect">
            <a:avLst/>
          </a:prstGeom>
          <a:noFill/>
        </p:spPr>
        <p:txBody>
          <a:bodyPr wrap="square" rtlCol="0">
            <a:spAutoFit/>
          </a:bodyPr>
          <a:lstStyle/>
          <a:p>
            <a:r>
              <a:rPr lang="en-NZ" sz="1600" b="0" baseline="0">
                <a:solidFill>
                  <a:schemeClr val="bg1"/>
                </a:solidFill>
                <a:latin typeface="Myriad Pro" pitchFamily="34" charset="0"/>
              </a:rPr>
              <a:t>Interlink Modular</a:t>
            </a:r>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74211" y="6298714"/>
            <a:ext cx="163406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79901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653E-9DF0-4990-89B4-1CBE3735D9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BEB8CB2-C285-455E-BEB0-0E16A89C8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05BAC14-C98C-4FD8-8C98-CD37B57FA897}"/>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4C5835B3-A6C1-49A8-A669-CDD6CB73C93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E8BEB97-398B-4EF1-AFCB-985C510F3459}"/>
              </a:ext>
            </a:extLst>
          </p:cNvPr>
          <p:cNvSpPr>
            <a:spLocks noGrp="1"/>
          </p:cNvSpPr>
          <p:nvPr>
            <p:ph type="sldNum" sz="quarter" idx="12"/>
          </p:nvPr>
        </p:nvSpPr>
        <p:spPr/>
        <p:txBody>
          <a:bodyPr/>
          <a:lstStyle/>
          <a:p>
            <a:fld id="{A92108C5-4EBD-40EF-9773-50C44214EC65}" type="slidenum">
              <a:rPr lang="en-NZ" smtClean="0"/>
              <a:t>‹#›</a:t>
            </a:fld>
            <a:endParaRPr lang="en-NZ"/>
          </a:p>
        </p:txBody>
      </p:sp>
    </p:spTree>
    <p:extLst>
      <p:ext uri="{BB962C8B-B14F-4D97-AF65-F5344CB8AC3E}">
        <p14:creationId xmlns:p14="http://schemas.microsoft.com/office/powerpoint/2010/main" val="268830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irst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0D383-0D2B-1451-92B7-FE8B86BDF0B7}"/>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7" name="Picture 6" descr="A person wearing a graduation cap&#10;&#10;Description automatically generated with medium confidence">
            <a:extLst>
              <a:ext uri="{FF2B5EF4-FFF2-40B4-BE49-F238E27FC236}">
                <a16:creationId xmlns:a16="http://schemas.microsoft.com/office/drawing/2014/main" id="{2D77C946-5D7F-4680-752E-5E8909DD3A5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27010"/>
            <a:ext cx="12327467" cy="6885010"/>
          </a:xfrm>
          <a:prstGeom prst="rect">
            <a:avLst/>
          </a:prstGeom>
        </p:spPr>
      </p:pic>
      <p:sp>
        <p:nvSpPr>
          <p:cNvPr id="2" name="Title 1"/>
          <p:cNvSpPr>
            <a:spLocks noGrp="1"/>
          </p:cNvSpPr>
          <p:nvPr>
            <p:ph type="ctrTitle" hasCustomPrompt="1"/>
          </p:nvPr>
        </p:nvSpPr>
        <p:spPr>
          <a:xfrm>
            <a:off x="336106" y="1817425"/>
            <a:ext cx="9847613" cy="795146"/>
          </a:xfrm>
        </p:spPr>
        <p:txBody>
          <a:bodyPr anchor="b">
            <a:no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Title</a:t>
            </a:r>
          </a:p>
        </p:txBody>
      </p:sp>
      <p:sp>
        <p:nvSpPr>
          <p:cNvPr id="3" name="Subtitle 2"/>
          <p:cNvSpPr>
            <a:spLocks noGrp="1"/>
          </p:cNvSpPr>
          <p:nvPr>
            <p:ph type="subTitle" idx="1" hasCustomPrompt="1"/>
          </p:nvPr>
        </p:nvSpPr>
        <p:spPr>
          <a:xfrm>
            <a:off x="336106" y="2682821"/>
            <a:ext cx="9226512" cy="939153"/>
          </a:xfrm>
        </p:spPr>
        <p:txBody>
          <a:bodyPr>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9"/>
          <p:cNvSpPr>
            <a:spLocks noGrp="1"/>
          </p:cNvSpPr>
          <p:nvPr>
            <p:ph sz="quarter" idx="13" hasCustomPrompt="1"/>
          </p:nvPr>
        </p:nvSpPr>
        <p:spPr>
          <a:xfrm>
            <a:off x="336106" y="4344117"/>
            <a:ext cx="5506156" cy="31273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NZ" sz="1800">
                <a:latin typeface="Arial" panose="020B0604020202020204" pitchFamily="34" charset="0"/>
                <a:cs typeface="Arial" panose="020B0604020202020204" pitchFamily="34" charset="0"/>
              </a:rPr>
              <a:t>Author/s</a:t>
            </a:r>
            <a:endParaRPr lang="en-NZ"/>
          </a:p>
        </p:txBody>
      </p:sp>
      <p:pic>
        <p:nvPicPr>
          <p:cNvPr id="12" name="Picture 11">
            <a:extLst>
              <a:ext uri="{FF2B5EF4-FFF2-40B4-BE49-F238E27FC236}">
                <a16:creationId xmlns:a16="http://schemas.microsoft.com/office/drawing/2014/main" id="{62F4C084-EA2F-D11C-C60E-54CBF13B3F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5343" y="6011422"/>
            <a:ext cx="1489150" cy="427077"/>
          </a:xfrm>
          <a:prstGeom prst="rect">
            <a:avLst/>
          </a:prstGeom>
        </p:spPr>
      </p:pic>
    </p:spTree>
    <p:extLst>
      <p:ext uri="{BB962C8B-B14F-4D97-AF65-F5344CB8AC3E}">
        <p14:creationId xmlns:p14="http://schemas.microsoft.com/office/powerpoint/2010/main" val="286330114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and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1FB41-2D01-4415-AE98-207B5D5C4D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6" y="1459"/>
            <a:ext cx="12189966" cy="6860664"/>
          </a:xfrm>
          <a:prstGeom prst="rect">
            <a:avLst/>
          </a:prstGeom>
        </p:spPr>
      </p:pic>
      <p:sp>
        <p:nvSpPr>
          <p:cNvPr id="2" name="Title 1"/>
          <p:cNvSpPr>
            <a:spLocks noGrp="1"/>
          </p:cNvSpPr>
          <p:nvPr>
            <p:ph type="title" hasCustomPrompt="1"/>
          </p:nvPr>
        </p:nvSpPr>
        <p:spPr>
          <a:xfrm>
            <a:off x="329184" y="539496"/>
            <a:ext cx="10104119" cy="731520"/>
          </a:xfrm>
        </p:spPr>
        <p:txBody>
          <a:bodyPr>
            <a:normAutofit/>
          </a:bodyPr>
          <a:lstStyle>
            <a:lvl1pPr>
              <a:defRPr sz="3600" b="1">
                <a:solidFill>
                  <a:schemeClr val="tx2"/>
                </a:solidFill>
                <a:latin typeface="Arial" panose="020B0604020202020204" pitchFamily="34" charset="0"/>
                <a:cs typeface="Arial" panose="020B0604020202020204" pitchFamily="34" charset="0"/>
              </a:defRPr>
            </a:lvl1pPr>
          </a:lstStyle>
          <a:p>
            <a:r>
              <a:rPr lang="en-US"/>
              <a:t>Enter Title Here</a:t>
            </a:r>
          </a:p>
        </p:txBody>
      </p:sp>
      <p:sp>
        <p:nvSpPr>
          <p:cNvPr id="10" name="Slide Number Placeholder 5"/>
          <p:cNvSpPr>
            <a:spLocks noGrp="1"/>
          </p:cNvSpPr>
          <p:nvPr>
            <p:ph type="sldNum" sz="quarter" idx="12"/>
          </p:nvPr>
        </p:nvSpPr>
        <p:spPr>
          <a:xfrm>
            <a:off x="329184" y="6480043"/>
            <a:ext cx="1055771" cy="182345"/>
          </a:xfrm>
        </p:spPr>
        <p:txBody>
          <a:bodyPr/>
          <a:lstStyle>
            <a:lvl1pPr>
              <a:defRPr lang="en-NZ" sz="1200" b="1" kern="1200" smtClean="0">
                <a:solidFill>
                  <a:schemeClr val="tx2"/>
                </a:solidFill>
                <a:latin typeface="Arial" panose="020B0604020202020204" pitchFamily="34" charset="0"/>
                <a:ea typeface="MS PGothic" panose="020B0600070205080204" pitchFamily="34" charset="-128"/>
                <a:cs typeface="Arial" panose="020B0604020202020204" pitchFamily="34" charset="0"/>
              </a:defRPr>
            </a:lvl1pPr>
          </a:lstStyle>
          <a:p>
            <a:pPr algn="l"/>
            <a:fld id="{13468063-9C21-4834-88E3-ACB04C56D52D}" type="slidenum">
              <a:rPr lang="en-NZ" smtClean="0"/>
              <a:pPr algn="l"/>
              <a:t>‹#›</a:t>
            </a:fld>
            <a:endParaRPr lang="en-NZ"/>
          </a:p>
        </p:txBody>
      </p:sp>
      <p:sp>
        <p:nvSpPr>
          <p:cNvPr id="8" name="Footer Placeholder 4"/>
          <p:cNvSpPr>
            <a:spLocks noGrp="1"/>
          </p:cNvSpPr>
          <p:nvPr>
            <p:ph type="ftr" sz="quarter" idx="11"/>
          </p:nvPr>
        </p:nvSpPr>
        <p:spPr>
          <a:xfrm>
            <a:off x="1301737" y="6480043"/>
            <a:ext cx="4844999" cy="178106"/>
          </a:xfrm>
        </p:spPr>
        <p:txBody>
          <a:bodyPr/>
          <a:lstStyle>
            <a:lvl1pPr algn="l">
              <a:defRPr>
                <a:solidFill>
                  <a:schemeClr val="tx2"/>
                </a:solidFill>
                <a:latin typeface="Arial" pitchFamily="34" charset="0"/>
                <a:cs typeface="Arial" pitchFamily="34" charset="0"/>
              </a:defRPr>
            </a:lvl1pPr>
          </a:lstStyle>
          <a:p>
            <a:endParaRPr lang="en-NZ"/>
          </a:p>
        </p:txBody>
      </p:sp>
      <p:sp>
        <p:nvSpPr>
          <p:cNvPr id="12" name="Content Placeholder 11"/>
          <p:cNvSpPr>
            <a:spLocks noGrp="1"/>
          </p:cNvSpPr>
          <p:nvPr>
            <p:ph sz="quarter" idx="15"/>
          </p:nvPr>
        </p:nvSpPr>
        <p:spPr>
          <a:xfrm>
            <a:off x="329184" y="1527048"/>
            <a:ext cx="5433261" cy="4425178"/>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5" name="Picture Placeholder 14"/>
          <p:cNvSpPr>
            <a:spLocks noGrp="1"/>
          </p:cNvSpPr>
          <p:nvPr>
            <p:ph type="pic" sz="quarter" idx="16"/>
          </p:nvPr>
        </p:nvSpPr>
        <p:spPr>
          <a:xfrm>
            <a:off x="6091629" y="1527049"/>
            <a:ext cx="5215604" cy="4416552"/>
          </a:xfrm>
        </p:spPr>
        <p:txBody>
          <a:bodyPr/>
          <a:lstStyle/>
          <a:p>
            <a:r>
              <a:rPr lang="en-US"/>
              <a:t>Click icon to add picture</a:t>
            </a:r>
            <a:endParaRPr lang="en-NZ"/>
          </a:p>
        </p:txBody>
      </p:sp>
    </p:spTree>
    <p:extLst>
      <p:ext uri="{BB962C8B-B14F-4D97-AF65-F5344CB8AC3E}">
        <p14:creationId xmlns:p14="http://schemas.microsoft.com/office/powerpoint/2010/main" val="1524787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061199" y="1307150"/>
            <a:ext cx="4790239" cy="4688778"/>
          </a:xfrm>
        </p:spPr>
        <p:txBody>
          <a:bodyPr/>
          <a:lstStyle>
            <a:lvl1pPr>
              <a:buNone/>
              <a:defRPr/>
            </a:lvl1pPr>
          </a:lstStyle>
          <a:p>
            <a:r>
              <a:rPr lang="en-US"/>
              <a:t>Click icon to add picture</a:t>
            </a:r>
            <a:endParaRPr lang="en-NZ"/>
          </a:p>
        </p:txBody>
      </p:sp>
      <p:sp>
        <p:nvSpPr>
          <p:cNvPr id="3" name="Content Placeholder 2"/>
          <p:cNvSpPr>
            <a:spLocks noGrp="1"/>
          </p:cNvSpPr>
          <p:nvPr>
            <p:ph idx="1" hasCustomPrompt="1"/>
          </p:nvPr>
        </p:nvSpPr>
        <p:spPr>
          <a:xfrm>
            <a:off x="329185" y="1307149"/>
            <a:ext cx="6602194" cy="4690363"/>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Enter Content Here</a:t>
            </a:r>
          </a:p>
        </p:txBody>
      </p:sp>
      <p:sp>
        <p:nvSpPr>
          <p:cNvPr id="4" name="Title 1">
            <a:extLst>
              <a:ext uri="{FF2B5EF4-FFF2-40B4-BE49-F238E27FC236}">
                <a16:creationId xmlns:a16="http://schemas.microsoft.com/office/drawing/2014/main" id="{981D7E07-9806-645B-AB4F-6E57C4525F85}"/>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2" name="Slide Number Placeholder 5">
            <a:extLst>
              <a:ext uri="{FF2B5EF4-FFF2-40B4-BE49-F238E27FC236}">
                <a16:creationId xmlns:a16="http://schemas.microsoft.com/office/drawing/2014/main" id="{E7942638-6983-0075-2AA0-866C7A576685}"/>
              </a:ext>
            </a:extLst>
          </p:cNvPr>
          <p:cNvSpPr>
            <a:spLocks noGrp="1"/>
          </p:cNvSpPr>
          <p:nvPr>
            <p:ph type="sldNum" sz="quarter" idx="12"/>
          </p:nvPr>
        </p:nvSpPr>
        <p:spPr>
          <a:xfrm>
            <a:off x="285697"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7" name="Footer Placeholder 4">
            <a:extLst>
              <a:ext uri="{FF2B5EF4-FFF2-40B4-BE49-F238E27FC236}">
                <a16:creationId xmlns:a16="http://schemas.microsoft.com/office/drawing/2014/main" id="{B4275856-778C-637A-9C25-7979433B2688}"/>
              </a:ext>
            </a:extLst>
          </p:cNvPr>
          <p:cNvSpPr>
            <a:spLocks noGrp="1"/>
          </p:cNvSpPr>
          <p:nvPr>
            <p:ph type="ftr" sz="quarter" idx="11"/>
          </p:nvPr>
        </p:nvSpPr>
        <p:spPr>
          <a:xfrm>
            <a:off x="1341468"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8" name="TextBox 7">
            <a:extLst>
              <a:ext uri="{FF2B5EF4-FFF2-40B4-BE49-F238E27FC236}">
                <a16:creationId xmlns:a16="http://schemas.microsoft.com/office/drawing/2014/main" id="{1D039EE6-D1D6-90AB-D331-59747E81001C}"/>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education.govt.nz</a:t>
            </a:r>
            <a:endParaRPr lang="en-NZ" sz="120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D8892AAB-98BF-C930-93B2-F7F69A62DCBD}"/>
              </a:ext>
            </a:extLst>
          </p:cNvPr>
          <p:cNvPicPr>
            <a:picLocks noChangeAspect="1"/>
          </p:cNvPicPr>
          <p:nvPr userDrawn="1"/>
        </p:nvPicPr>
        <p:blipFill>
          <a:blip r:embed="rId2"/>
          <a:stretch>
            <a:fillRect/>
          </a:stretch>
        </p:blipFill>
        <p:spPr>
          <a:xfrm>
            <a:off x="9969418" y="395531"/>
            <a:ext cx="1828329" cy="524351"/>
          </a:xfrm>
          <a:prstGeom prst="rect">
            <a:avLst/>
          </a:prstGeom>
        </p:spPr>
      </p:pic>
    </p:spTree>
    <p:extLst>
      <p:ext uri="{BB962C8B-B14F-4D97-AF65-F5344CB8AC3E}">
        <p14:creationId xmlns:p14="http://schemas.microsoft.com/office/powerpoint/2010/main" val="3582802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9195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irst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825027-90C9-B8AB-28D3-70BC75F7EBC0}"/>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2" name="Title 1"/>
          <p:cNvSpPr>
            <a:spLocks noGrp="1"/>
          </p:cNvSpPr>
          <p:nvPr>
            <p:ph type="ctrTitle" hasCustomPrompt="1"/>
          </p:nvPr>
        </p:nvSpPr>
        <p:spPr>
          <a:xfrm>
            <a:off x="336106" y="1817425"/>
            <a:ext cx="9847613" cy="795146"/>
          </a:xfrm>
        </p:spPr>
        <p:txBody>
          <a:bodyPr anchor="b">
            <a:no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Title</a:t>
            </a:r>
          </a:p>
        </p:txBody>
      </p:sp>
      <p:sp>
        <p:nvSpPr>
          <p:cNvPr id="3" name="Subtitle 2"/>
          <p:cNvSpPr>
            <a:spLocks noGrp="1"/>
          </p:cNvSpPr>
          <p:nvPr>
            <p:ph type="subTitle" idx="1" hasCustomPrompt="1"/>
          </p:nvPr>
        </p:nvSpPr>
        <p:spPr>
          <a:xfrm>
            <a:off x="336106" y="2682821"/>
            <a:ext cx="9226512" cy="939153"/>
          </a:xfrm>
        </p:spPr>
        <p:txBody>
          <a:bodyPr>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9"/>
          <p:cNvSpPr>
            <a:spLocks noGrp="1"/>
          </p:cNvSpPr>
          <p:nvPr>
            <p:ph sz="quarter" idx="13" hasCustomPrompt="1"/>
          </p:nvPr>
        </p:nvSpPr>
        <p:spPr>
          <a:xfrm>
            <a:off x="336106" y="4344117"/>
            <a:ext cx="5506156" cy="31273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NZ" sz="1800">
                <a:latin typeface="Arial" panose="020B0604020202020204" pitchFamily="34" charset="0"/>
                <a:cs typeface="Arial" panose="020B0604020202020204" pitchFamily="34" charset="0"/>
              </a:rPr>
              <a:t>Author/s</a:t>
            </a:r>
            <a:endParaRPr lang="en-NZ"/>
          </a:p>
        </p:txBody>
      </p:sp>
      <p:pic>
        <p:nvPicPr>
          <p:cNvPr id="12" name="Picture 11">
            <a:extLst>
              <a:ext uri="{FF2B5EF4-FFF2-40B4-BE49-F238E27FC236}">
                <a16:creationId xmlns:a16="http://schemas.microsoft.com/office/drawing/2014/main" id="{62F4C084-EA2F-D11C-C60E-54CBF13B3F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5343" y="6011422"/>
            <a:ext cx="1489150" cy="427077"/>
          </a:xfrm>
          <a:prstGeom prst="rect">
            <a:avLst/>
          </a:prstGeom>
        </p:spPr>
      </p:pic>
    </p:spTree>
    <p:extLst>
      <p:ext uri="{BB962C8B-B14F-4D97-AF65-F5344CB8AC3E}">
        <p14:creationId xmlns:p14="http://schemas.microsoft.com/office/powerpoint/2010/main" val="129952105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rst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D8F5F6-0C11-A690-A7DD-2911F64B06D2}"/>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6" name="Picture 5" descr="A person wearing a graduation cap&#10;&#10;Description automatically generated with medium confidence">
            <a:extLst>
              <a:ext uri="{FF2B5EF4-FFF2-40B4-BE49-F238E27FC236}">
                <a16:creationId xmlns:a16="http://schemas.microsoft.com/office/drawing/2014/main" id="{9860B3CC-CAA1-5069-77C9-B23B56CEF65C}"/>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13505"/>
            <a:ext cx="12327467" cy="6885010"/>
          </a:xfrm>
          <a:prstGeom prst="rect">
            <a:avLst/>
          </a:prstGeom>
        </p:spPr>
      </p:pic>
      <p:sp>
        <p:nvSpPr>
          <p:cNvPr id="2" name="Title 1"/>
          <p:cNvSpPr>
            <a:spLocks noGrp="1"/>
          </p:cNvSpPr>
          <p:nvPr>
            <p:ph type="ctrTitle" hasCustomPrompt="1"/>
          </p:nvPr>
        </p:nvSpPr>
        <p:spPr>
          <a:xfrm>
            <a:off x="336106" y="1817425"/>
            <a:ext cx="9847613" cy="795146"/>
          </a:xfrm>
        </p:spPr>
        <p:txBody>
          <a:bodyPr anchor="b">
            <a:no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Title</a:t>
            </a:r>
          </a:p>
        </p:txBody>
      </p:sp>
      <p:sp>
        <p:nvSpPr>
          <p:cNvPr id="3" name="Subtitle 2"/>
          <p:cNvSpPr>
            <a:spLocks noGrp="1"/>
          </p:cNvSpPr>
          <p:nvPr>
            <p:ph type="subTitle" idx="1" hasCustomPrompt="1"/>
          </p:nvPr>
        </p:nvSpPr>
        <p:spPr>
          <a:xfrm>
            <a:off x="336106" y="2682821"/>
            <a:ext cx="9226512" cy="939153"/>
          </a:xfrm>
        </p:spPr>
        <p:txBody>
          <a:bodyPr>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9"/>
          <p:cNvSpPr>
            <a:spLocks noGrp="1"/>
          </p:cNvSpPr>
          <p:nvPr>
            <p:ph sz="quarter" idx="13" hasCustomPrompt="1"/>
          </p:nvPr>
        </p:nvSpPr>
        <p:spPr>
          <a:xfrm>
            <a:off x="336106" y="4344117"/>
            <a:ext cx="5506156" cy="31273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NZ" sz="1800">
                <a:latin typeface="Arial" panose="020B0604020202020204" pitchFamily="34" charset="0"/>
                <a:cs typeface="Arial" panose="020B0604020202020204" pitchFamily="34" charset="0"/>
              </a:rPr>
              <a:t>Author/s</a:t>
            </a:r>
            <a:endParaRPr lang="en-NZ"/>
          </a:p>
        </p:txBody>
      </p:sp>
      <p:pic>
        <p:nvPicPr>
          <p:cNvPr id="12" name="Picture 11">
            <a:extLst>
              <a:ext uri="{FF2B5EF4-FFF2-40B4-BE49-F238E27FC236}">
                <a16:creationId xmlns:a16="http://schemas.microsoft.com/office/drawing/2014/main" id="{62F4C084-EA2F-D11C-C60E-54CBF13B3F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5343" y="6011422"/>
            <a:ext cx="1489150" cy="427077"/>
          </a:xfrm>
          <a:prstGeom prst="rect">
            <a:avLst/>
          </a:prstGeom>
        </p:spPr>
      </p:pic>
    </p:spTree>
    <p:extLst>
      <p:ext uri="{BB962C8B-B14F-4D97-AF65-F5344CB8AC3E}">
        <p14:creationId xmlns:p14="http://schemas.microsoft.com/office/powerpoint/2010/main" val="385042580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irst slide">
    <p:bg>
      <p:bgRef idx="1001">
        <a:schemeClr val="bg1"/>
      </p:bgRef>
    </p:bg>
    <p:spTree>
      <p:nvGrpSpPr>
        <p:cNvPr id="1" name=""/>
        <p:cNvGrpSpPr/>
        <p:nvPr/>
      </p:nvGrpSpPr>
      <p:grpSpPr>
        <a:xfrm>
          <a:off x="0" y="0"/>
          <a:ext cx="0" cy="0"/>
          <a:chOff x="0" y="0"/>
          <a:chExt cx="0" cy="0"/>
        </a:xfrm>
      </p:grpSpPr>
      <p:pic>
        <p:nvPicPr>
          <p:cNvPr id="16" name="Picture 15" descr="A person wearing a graduation cap&#10;&#10;Description automatically generated with medium confidence">
            <a:extLst>
              <a:ext uri="{FF2B5EF4-FFF2-40B4-BE49-F238E27FC236}">
                <a16:creationId xmlns:a16="http://schemas.microsoft.com/office/drawing/2014/main" id="{E52E5312-5AAF-7C8D-1C55-2B3E51F0F3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010"/>
            <a:ext cx="12327467" cy="6885010"/>
          </a:xfrm>
          <a:prstGeom prst="rect">
            <a:avLst/>
          </a:prstGeom>
        </p:spPr>
      </p:pic>
      <p:sp>
        <p:nvSpPr>
          <p:cNvPr id="2" name="Title 1"/>
          <p:cNvSpPr>
            <a:spLocks noGrp="1"/>
          </p:cNvSpPr>
          <p:nvPr>
            <p:ph type="ctrTitle" hasCustomPrompt="1"/>
          </p:nvPr>
        </p:nvSpPr>
        <p:spPr>
          <a:xfrm>
            <a:off x="336106" y="1817425"/>
            <a:ext cx="9847613" cy="795146"/>
          </a:xfrm>
        </p:spPr>
        <p:txBody>
          <a:bodyPr anchor="b">
            <a:no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Title</a:t>
            </a:r>
          </a:p>
        </p:txBody>
      </p:sp>
      <p:sp>
        <p:nvSpPr>
          <p:cNvPr id="3" name="Subtitle 2"/>
          <p:cNvSpPr>
            <a:spLocks noGrp="1"/>
          </p:cNvSpPr>
          <p:nvPr>
            <p:ph type="subTitle" idx="1" hasCustomPrompt="1"/>
          </p:nvPr>
        </p:nvSpPr>
        <p:spPr>
          <a:xfrm>
            <a:off x="336106" y="2682821"/>
            <a:ext cx="9226512" cy="939153"/>
          </a:xfrm>
        </p:spPr>
        <p:txBody>
          <a:bodyPr>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Content Placeholder 9"/>
          <p:cNvSpPr>
            <a:spLocks noGrp="1"/>
          </p:cNvSpPr>
          <p:nvPr>
            <p:ph sz="quarter" idx="13" hasCustomPrompt="1"/>
          </p:nvPr>
        </p:nvSpPr>
        <p:spPr>
          <a:xfrm>
            <a:off x="336106" y="4344117"/>
            <a:ext cx="5506156" cy="312737"/>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NZ" sz="1800">
                <a:latin typeface="Arial" panose="020B0604020202020204" pitchFamily="34" charset="0"/>
                <a:cs typeface="Arial" panose="020B0604020202020204" pitchFamily="34" charset="0"/>
              </a:rPr>
              <a:t>Author/s</a:t>
            </a:r>
            <a:endParaRPr lang="en-NZ"/>
          </a:p>
        </p:txBody>
      </p:sp>
      <p:pic>
        <p:nvPicPr>
          <p:cNvPr id="12" name="Picture 11">
            <a:extLst>
              <a:ext uri="{FF2B5EF4-FFF2-40B4-BE49-F238E27FC236}">
                <a16:creationId xmlns:a16="http://schemas.microsoft.com/office/drawing/2014/main" id="{62F4C084-EA2F-D11C-C60E-54CBF13B3F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5343" y="6011422"/>
            <a:ext cx="1489150" cy="427077"/>
          </a:xfrm>
          <a:prstGeom prst="rect">
            <a:avLst/>
          </a:prstGeom>
        </p:spPr>
      </p:pic>
    </p:spTree>
    <p:extLst>
      <p:ext uri="{BB962C8B-B14F-4D97-AF65-F5344CB8AC3E}">
        <p14:creationId xmlns:p14="http://schemas.microsoft.com/office/powerpoint/2010/main" val="380735553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FB332-9D6C-8015-2279-322AAB9C9073}"/>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12" name="Picture 11">
            <a:extLst>
              <a:ext uri="{FF2B5EF4-FFF2-40B4-BE49-F238E27FC236}">
                <a16:creationId xmlns:a16="http://schemas.microsoft.com/office/drawing/2014/main" id="{37D1F219-CE4F-6173-7360-75FCA7AF5B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605301" y="457199"/>
            <a:ext cx="5117654" cy="5757361"/>
          </a:xfrm>
          <a:prstGeom prst="rect">
            <a:avLst/>
          </a:prstGeom>
        </p:spPr>
      </p:pic>
      <p:sp>
        <p:nvSpPr>
          <p:cNvPr id="14" name="Title 1">
            <a:extLst>
              <a:ext uri="{FF2B5EF4-FFF2-40B4-BE49-F238E27FC236}">
                <a16:creationId xmlns:a16="http://schemas.microsoft.com/office/drawing/2014/main" id="{3530FC66-F31B-E821-4B50-2961BAB62BCD}"/>
              </a:ext>
            </a:extLst>
          </p:cNvPr>
          <p:cNvSpPr>
            <a:spLocks noGrp="1"/>
          </p:cNvSpPr>
          <p:nvPr>
            <p:ph type="title" hasCustomPrompt="1"/>
          </p:nvPr>
        </p:nvSpPr>
        <p:spPr>
          <a:xfrm>
            <a:off x="244308" y="1209138"/>
            <a:ext cx="5851692" cy="663292"/>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Contents</a:t>
            </a:r>
          </a:p>
        </p:txBody>
      </p:sp>
      <p:sp>
        <p:nvSpPr>
          <p:cNvPr id="22" name="Footer Placeholder 4">
            <a:extLst>
              <a:ext uri="{FF2B5EF4-FFF2-40B4-BE49-F238E27FC236}">
                <a16:creationId xmlns:a16="http://schemas.microsoft.com/office/drawing/2014/main" id="{123D13F9-90CD-8970-A370-98F7893A3F22}"/>
              </a:ext>
            </a:extLst>
          </p:cNvPr>
          <p:cNvSpPr>
            <a:spLocks noGrp="1"/>
          </p:cNvSpPr>
          <p:nvPr>
            <p:ph type="ftr" sz="quarter" idx="11"/>
          </p:nvPr>
        </p:nvSpPr>
        <p:spPr>
          <a:xfrm>
            <a:off x="244308" y="6366350"/>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3" name="TextBox 22">
            <a:extLst>
              <a:ext uri="{FF2B5EF4-FFF2-40B4-BE49-F238E27FC236}">
                <a16:creationId xmlns:a16="http://schemas.microsoft.com/office/drawing/2014/main" id="{7DEA3100-0697-3913-1C81-425E328D3823}"/>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sp>
        <p:nvSpPr>
          <p:cNvPr id="26" name="Text Placeholder 25">
            <a:extLst>
              <a:ext uri="{FF2B5EF4-FFF2-40B4-BE49-F238E27FC236}">
                <a16:creationId xmlns:a16="http://schemas.microsoft.com/office/drawing/2014/main" id="{7F3DA044-72FB-7A24-88CD-5782251082C5}"/>
              </a:ext>
            </a:extLst>
          </p:cNvPr>
          <p:cNvSpPr>
            <a:spLocks noGrp="1"/>
          </p:cNvSpPr>
          <p:nvPr>
            <p:ph type="body" sz="quarter" idx="12" hasCustomPrompt="1"/>
          </p:nvPr>
        </p:nvSpPr>
        <p:spPr>
          <a:xfrm>
            <a:off x="244308"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cxnSp>
        <p:nvCxnSpPr>
          <p:cNvPr id="28" name="Straight Connector 27">
            <a:extLst>
              <a:ext uri="{FF2B5EF4-FFF2-40B4-BE49-F238E27FC236}">
                <a16:creationId xmlns:a16="http://schemas.microsoft.com/office/drawing/2014/main" id="{6E9F7AAC-7049-D7B0-F760-26C9EF2C53D4}"/>
              </a:ext>
            </a:extLst>
          </p:cNvPr>
          <p:cNvCxnSpPr/>
          <p:nvPr userDrawn="1"/>
        </p:nvCxnSpPr>
        <p:spPr>
          <a:xfrm>
            <a:off x="373916" y="1943840"/>
            <a:ext cx="52869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F1EAFC-2B28-353B-3172-8E895669B8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225904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5E651D-73CE-6D54-E985-A7DB39B90A4A}"/>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14" name="Title 1">
            <a:extLst>
              <a:ext uri="{FF2B5EF4-FFF2-40B4-BE49-F238E27FC236}">
                <a16:creationId xmlns:a16="http://schemas.microsoft.com/office/drawing/2014/main" id="{3530FC66-F31B-E821-4B50-2961BAB62BCD}"/>
              </a:ext>
            </a:extLst>
          </p:cNvPr>
          <p:cNvSpPr>
            <a:spLocks noGrp="1"/>
          </p:cNvSpPr>
          <p:nvPr>
            <p:ph type="title" hasCustomPrompt="1"/>
          </p:nvPr>
        </p:nvSpPr>
        <p:spPr>
          <a:xfrm>
            <a:off x="244308" y="1076053"/>
            <a:ext cx="5851692" cy="734702"/>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Contents</a:t>
            </a:r>
          </a:p>
        </p:txBody>
      </p:sp>
      <p:sp>
        <p:nvSpPr>
          <p:cNvPr id="22" name="Footer Placeholder 4">
            <a:extLst>
              <a:ext uri="{FF2B5EF4-FFF2-40B4-BE49-F238E27FC236}">
                <a16:creationId xmlns:a16="http://schemas.microsoft.com/office/drawing/2014/main" id="{123D13F9-90CD-8970-A370-98F7893A3F22}"/>
              </a:ext>
            </a:extLst>
          </p:cNvPr>
          <p:cNvSpPr>
            <a:spLocks noGrp="1"/>
          </p:cNvSpPr>
          <p:nvPr>
            <p:ph type="ftr" sz="quarter" idx="11"/>
          </p:nvPr>
        </p:nvSpPr>
        <p:spPr>
          <a:xfrm>
            <a:off x="244308" y="6357380"/>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3" name="TextBox 22">
            <a:extLst>
              <a:ext uri="{FF2B5EF4-FFF2-40B4-BE49-F238E27FC236}">
                <a16:creationId xmlns:a16="http://schemas.microsoft.com/office/drawing/2014/main" id="{7DEA3100-0697-3913-1C81-425E328D3823}"/>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sp>
        <p:nvSpPr>
          <p:cNvPr id="26" name="Text Placeholder 25">
            <a:extLst>
              <a:ext uri="{FF2B5EF4-FFF2-40B4-BE49-F238E27FC236}">
                <a16:creationId xmlns:a16="http://schemas.microsoft.com/office/drawing/2014/main" id="{7F3DA044-72FB-7A24-88CD-5782251082C5}"/>
              </a:ext>
            </a:extLst>
          </p:cNvPr>
          <p:cNvSpPr>
            <a:spLocks noGrp="1"/>
          </p:cNvSpPr>
          <p:nvPr>
            <p:ph type="body" sz="quarter" idx="12" hasCustomPrompt="1"/>
          </p:nvPr>
        </p:nvSpPr>
        <p:spPr>
          <a:xfrm>
            <a:off x="244308"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sp>
        <p:nvSpPr>
          <p:cNvPr id="2" name="Text Placeholder 25">
            <a:extLst>
              <a:ext uri="{FF2B5EF4-FFF2-40B4-BE49-F238E27FC236}">
                <a16:creationId xmlns:a16="http://schemas.microsoft.com/office/drawing/2014/main" id="{8AA6EC82-1BC2-00F5-B74E-1758180EEF05}"/>
              </a:ext>
            </a:extLst>
          </p:cNvPr>
          <p:cNvSpPr>
            <a:spLocks noGrp="1"/>
          </p:cNvSpPr>
          <p:nvPr>
            <p:ph type="body" sz="quarter" idx="13" hasCustomPrompt="1"/>
          </p:nvPr>
        </p:nvSpPr>
        <p:spPr>
          <a:xfrm>
            <a:off x="6775450"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cxnSp>
        <p:nvCxnSpPr>
          <p:cNvPr id="5" name="Straight Connector 4">
            <a:extLst>
              <a:ext uri="{FF2B5EF4-FFF2-40B4-BE49-F238E27FC236}">
                <a16:creationId xmlns:a16="http://schemas.microsoft.com/office/drawing/2014/main" id="{9B0318A9-4047-5B22-AF87-019DAA6B22FD}"/>
              </a:ext>
            </a:extLst>
          </p:cNvPr>
          <p:cNvCxnSpPr>
            <a:cxnSpLocks/>
          </p:cNvCxnSpPr>
          <p:nvPr userDrawn="1"/>
        </p:nvCxnSpPr>
        <p:spPr>
          <a:xfrm>
            <a:off x="373916" y="1810755"/>
            <a:ext cx="114076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017B6B3-6D4C-889A-C6CC-6979892780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42944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53026-2547-644B-2B22-E56468313592}"/>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4" name="Title 1">
            <a:extLst>
              <a:ext uri="{FF2B5EF4-FFF2-40B4-BE49-F238E27FC236}">
                <a16:creationId xmlns:a16="http://schemas.microsoft.com/office/drawing/2014/main" id="{3530FC66-F31B-E821-4B50-2961BAB62BCD}"/>
              </a:ext>
            </a:extLst>
          </p:cNvPr>
          <p:cNvSpPr>
            <a:spLocks noGrp="1"/>
          </p:cNvSpPr>
          <p:nvPr>
            <p:ph type="title" hasCustomPrompt="1"/>
          </p:nvPr>
        </p:nvSpPr>
        <p:spPr>
          <a:xfrm>
            <a:off x="244308" y="1076053"/>
            <a:ext cx="5851692" cy="734702"/>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Contents</a:t>
            </a:r>
          </a:p>
        </p:txBody>
      </p:sp>
      <p:sp>
        <p:nvSpPr>
          <p:cNvPr id="22" name="Footer Placeholder 4">
            <a:extLst>
              <a:ext uri="{FF2B5EF4-FFF2-40B4-BE49-F238E27FC236}">
                <a16:creationId xmlns:a16="http://schemas.microsoft.com/office/drawing/2014/main" id="{123D13F9-90CD-8970-A370-98F7893A3F22}"/>
              </a:ext>
            </a:extLst>
          </p:cNvPr>
          <p:cNvSpPr>
            <a:spLocks noGrp="1"/>
          </p:cNvSpPr>
          <p:nvPr>
            <p:ph type="ftr" sz="quarter" idx="11"/>
          </p:nvPr>
        </p:nvSpPr>
        <p:spPr>
          <a:xfrm>
            <a:off x="244308" y="6357380"/>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3" name="TextBox 22">
            <a:extLst>
              <a:ext uri="{FF2B5EF4-FFF2-40B4-BE49-F238E27FC236}">
                <a16:creationId xmlns:a16="http://schemas.microsoft.com/office/drawing/2014/main" id="{7DEA3100-0697-3913-1C81-425E328D3823}"/>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education.govt.nz</a:t>
            </a:r>
            <a:endParaRPr lang="en-NZ" sz="1200">
              <a:solidFill>
                <a:schemeClr val="bg1"/>
              </a:solidFill>
              <a:latin typeface="Arial" pitchFamily="34" charset="0"/>
              <a:cs typeface="Arial" pitchFamily="34" charset="0"/>
            </a:endParaRPr>
          </a:p>
        </p:txBody>
      </p:sp>
      <p:sp>
        <p:nvSpPr>
          <p:cNvPr id="26" name="Text Placeholder 25">
            <a:extLst>
              <a:ext uri="{FF2B5EF4-FFF2-40B4-BE49-F238E27FC236}">
                <a16:creationId xmlns:a16="http://schemas.microsoft.com/office/drawing/2014/main" id="{7F3DA044-72FB-7A24-88CD-5782251082C5}"/>
              </a:ext>
            </a:extLst>
          </p:cNvPr>
          <p:cNvSpPr>
            <a:spLocks noGrp="1"/>
          </p:cNvSpPr>
          <p:nvPr>
            <p:ph type="body" sz="quarter" idx="12" hasCustomPrompt="1"/>
          </p:nvPr>
        </p:nvSpPr>
        <p:spPr>
          <a:xfrm>
            <a:off x="244308"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cxnSp>
        <p:nvCxnSpPr>
          <p:cNvPr id="28" name="Straight Connector 27">
            <a:extLst>
              <a:ext uri="{FF2B5EF4-FFF2-40B4-BE49-F238E27FC236}">
                <a16:creationId xmlns:a16="http://schemas.microsoft.com/office/drawing/2014/main" id="{6E9F7AAC-7049-D7B0-F760-26C9EF2C53D4}"/>
              </a:ext>
            </a:extLst>
          </p:cNvPr>
          <p:cNvCxnSpPr/>
          <p:nvPr userDrawn="1"/>
        </p:nvCxnSpPr>
        <p:spPr>
          <a:xfrm>
            <a:off x="373916" y="1810755"/>
            <a:ext cx="52869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44666B6-C47F-F368-7E90-5968AACB3B2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605301" y="457199"/>
            <a:ext cx="5117654" cy="5757361"/>
          </a:xfrm>
          <a:prstGeom prst="rect">
            <a:avLst/>
          </a:prstGeom>
        </p:spPr>
      </p:pic>
      <p:pic>
        <p:nvPicPr>
          <p:cNvPr id="4" name="Picture 3">
            <a:extLst>
              <a:ext uri="{FF2B5EF4-FFF2-40B4-BE49-F238E27FC236}">
                <a16:creationId xmlns:a16="http://schemas.microsoft.com/office/drawing/2014/main" id="{D94AE383-54EE-F2B6-2B39-C4D752355A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3916" y="376615"/>
            <a:ext cx="1489150" cy="427077"/>
          </a:xfrm>
          <a:prstGeom prst="rect">
            <a:avLst/>
          </a:prstGeom>
        </p:spPr>
      </p:pic>
    </p:spTree>
    <p:extLst>
      <p:ext uri="{BB962C8B-B14F-4D97-AF65-F5344CB8AC3E}">
        <p14:creationId xmlns:p14="http://schemas.microsoft.com/office/powerpoint/2010/main" val="29539584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328" y="557784"/>
            <a:ext cx="11015472" cy="7132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8328" y="1527048"/>
            <a:ext cx="11015472" cy="46499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38328"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endParaRPr lang="en-N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9110472"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68063-9C21-4834-88E3-ACB04C56D52D}" type="slidenum">
              <a:rPr lang="en-NZ" smtClean="0"/>
              <a:pPr/>
              <a:t>‹#›</a:t>
            </a:fld>
            <a:endParaRPr lang="en-NZ"/>
          </a:p>
        </p:txBody>
      </p:sp>
    </p:spTree>
    <p:extLst>
      <p:ext uri="{BB962C8B-B14F-4D97-AF65-F5344CB8AC3E}">
        <p14:creationId xmlns:p14="http://schemas.microsoft.com/office/powerpoint/2010/main" val="1122705367"/>
      </p:ext>
    </p:extLst>
  </p:cSld>
  <p:clrMap bg1="lt1" tx1="dk1" bg2="lt2" tx2="dk2" accent1="accent1" accent2="accent2" accent3="accent3" accent4="accent4" accent5="accent5" accent6="accent6" hlink="hlink" folHlink="folHlink"/>
  <p:sldLayoutIdLst>
    <p:sldLayoutId id="2147483685" r:id="rId1"/>
    <p:sldLayoutId id="2147483673" r:id="rId2"/>
    <p:sldLayoutId id="2147483708" r:id="rId3"/>
    <p:sldLayoutId id="2147483692" r:id="rId4"/>
    <p:sldLayoutId id="2147483709" r:id="rId5"/>
    <p:sldLayoutId id="2147483694" r:id="rId6"/>
    <p:sldLayoutId id="2147483700" r:id="rId7"/>
    <p:sldLayoutId id="2147483701" r:id="rId8"/>
    <p:sldLayoutId id="2147483703" r:id="rId9"/>
    <p:sldLayoutId id="2147483702" r:id="rId10"/>
    <p:sldLayoutId id="2147483678" r:id="rId11"/>
    <p:sldLayoutId id="2147483706" r:id="rId12"/>
    <p:sldLayoutId id="2147483674" r:id="rId13"/>
    <p:sldLayoutId id="2147483705" r:id="rId14"/>
    <p:sldLayoutId id="2147483679" r:id="rId15"/>
    <p:sldLayoutId id="2147483681" r:id="rId16"/>
    <p:sldLayoutId id="2147483683" r:id="rId17"/>
    <p:sldLayoutId id="2147483680" r:id="rId18"/>
    <p:sldLayoutId id="2147483682" r:id="rId19"/>
    <p:sldLayoutId id="2147483695" r:id="rId20"/>
    <p:sldLayoutId id="2147483676" r:id="rId21"/>
    <p:sldLayoutId id="2147483698" r:id="rId22"/>
    <p:sldLayoutId id="2147483710" r:id="rId23"/>
    <p:sldLayoutId id="2147483697" r:id="rId24"/>
    <p:sldLayoutId id="2147483691" r:id="rId25"/>
    <p:sldLayoutId id="2147483699" r:id="rId26"/>
    <p:sldLayoutId id="2147483715" r:id="rId27"/>
    <p:sldLayoutId id="2147483711" r:id="rId28"/>
    <p:sldLayoutId id="2147483712" r:id="rId29"/>
    <p:sldLayoutId id="2147483716" r:id="rId30"/>
    <p:sldLayoutId id="2147483717" r:id="rId31"/>
    <p:sldLayoutId id="2147483718" r:id="rId32"/>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60363" indent="-360363" algn="l" defTabSz="914400" rtl="0" eaLnBrk="1" latinLnBrk="0" hangingPunct="1">
        <a:lnSpc>
          <a:spcPct val="90000"/>
        </a:lnSpc>
        <a:spcBef>
          <a:spcPts val="1000"/>
        </a:spcBef>
        <a:buClr>
          <a:srgbClr val="641C2E"/>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804863" indent="-347663"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8888" indent="-344488"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03388" indent="-331788"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155825" indent="-327025"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mailto:TPHM.HealthandSafety@education.govt.nz" TargetMode="External"/><Relationship Id="rId2" Type="http://schemas.openxmlformats.org/officeDocument/2006/relationships/hyperlink" Target="http://www.education.govt.nz/asbestos" TargetMode="Externa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mailto:TeamMOE@argest.com"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8" Type="http://schemas.openxmlformats.org/officeDocument/2006/relationships/hyperlink" Target="https://www.building.govt.nz/managing-buildings/managing-your-bwof/fines-and-penalties" TargetMode="External"/><Relationship Id="rId3" Type="http://schemas.openxmlformats.org/officeDocument/2006/relationships/hyperlink" Target="https://www.education.govt.nz/school/property-and-transport/maintenance-repairs-security/building-warrants-of-fitness/" TargetMode="External"/><Relationship Id="rId7" Type="http://schemas.openxmlformats.org/officeDocument/2006/relationships/hyperlink" Target="https://www.building.govt.nz/managing-buildings/managing-your-bwof/inspection-and-maintenance-of-specified-systems" TargetMode="External"/><Relationship Id="rId2" Type="http://schemas.openxmlformats.org/officeDocument/2006/relationships/hyperlink" Target="https://www.argest.com/services/schools/" TargetMode="External"/><Relationship Id="rId1" Type="http://schemas.openxmlformats.org/officeDocument/2006/relationships/slideLayout" Target="../slideLayouts/slideLayout21.xml"/><Relationship Id="rId6" Type="http://schemas.openxmlformats.org/officeDocument/2006/relationships/hyperlink" Target="https://www.education.govt.nz/school/property-and-transport/roles/state-schools/" TargetMode="External"/><Relationship Id="rId5" Type="http://schemas.openxmlformats.org/officeDocument/2006/relationships/hyperlink" Target="https://www.education.govt.nz/school/property-and-transport/projects-and-design/design/design-standards/fire-safety-design" TargetMode="External"/><Relationship Id="rId4" Type="http://schemas.openxmlformats.org/officeDocument/2006/relationships/hyperlink" Target="mailto:TeamMOE@argest.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education.govt.nz/school/property-and-transport/maintenance-repairs-security/property-maintenance/#sh-property%20maintenance"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hyperlink" Target="https://www.education.govt.nz/school/property-and-transport/health-and-safety-management/moulds-and-fungi/#sh-mould" TargetMode="External"/><Relationship Id="rId2" Type="http://schemas.openxmlformats.org/officeDocument/2006/relationships/hyperlink" Target="https://assets.education.govt.nz/public/Documents/School/Property-and-transport/Mitigating-Mould-DLE-Brochure.pdf"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google.com/url?sa=t&amp;rct=j&amp;q=&amp;esrc=s&amp;source=web&amp;cd=&amp;cad=rja&amp;uact=8&amp;ved=2ahUKEwi8vKv_9cj-AhUv-DgGHfqCA_YQFnoECB8QAQ&amp;url=https%3A%2F%2Ftraining.education.govt.nz%2F%3Fclient%3Dexternal&amp;usg=AOvVaw0iIpNGdG-irBKaphoUrKmn"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eiling, accessory, roof&#10;&#10;Description automatically generated">
            <a:extLst>
              <a:ext uri="{FF2B5EF4-FFF2-40B4-BE49-F238E27FC236}">
                <a16:creationId xmlns:a16="http://schemas.microsoft.com/office/drawing/2014/main" id="{685B2F1C-8DD6-26ED-894B-86F1D9AB709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16203"/>
          <a:stretch/>
        </p:blipFill>
        <p:spPr>
          <a:xfrm>
            <a:off x="2012" y="2036"/>
            <a:ext cx="12192000" cy="6858001"/>
          </a:xfrm>
          <a:prstGeom prst="rect">
            <a:avLst/>
          </a:prstGeom>
        </p:spPr>
      </p:pic>
      <p:sp>
        <p:nvSpPr>
          <p:cNvPr id="2" name="Title 1"/>
          <p:cNvSpPr>
            <a:spLocks noGrp="1"/>
          </p:cNvSpPr>
          <p:nvPr>
            <p:ph type="ctrTitle"/>
          </p:nvPr>
        </p:nvSpPr>
        <p:spPr>
          <a:xfrm>
            <a:off x="864926" y="1904323"/>
            <a:ext cx="7315200" cy="779126"/>
          </a:xfrm>
        </p:spPr>
        <p:txBody>
          <a:bodyPr/>
          <a:lstStyle/>
          <a:p>
            <a:r>
              <a:rPr lang="en-NZ">
                <a:latin typeface="Arial"/>
                <a:cs typeface="Arial"/>
              </a:rPr>
              <a:t>Sector Forum 5 June</a:t>
            </a:r>
            <a:endParaRPr lang="en-NZ"/>
          </a:p>
        </p:txBody>
      </p:sp>
      <p:pic>
        <p:nvPicPr>
          <p:cNvPr id="10" name="Picture 9" descr="Graphical user interface&#10;&#10;Description automatically generated">
            <a:extLst>
              <a:ext uri="{FF2B5EF4-FFF2-40B4-BE49-F238E27FC236}">
                <a16:creationId xmlns:a16="http://schemas.microsoft.com/office/drawing/2014/main" id="{C33544AE-24E7-422D-A8DC-9530C98DBF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68" y="5666013"/>
            <a:ext cx="2184307" cy="1118730"/>
          </a:xfrm>
          <a:prstGeom prst="rect">
            <a:avLst/>
          </a:prstGeom>
        </p:spPr>
      </p:pic>
      <p:sp>
        <p:nvSpPr>
          <p:cNvPr id="3" name="Rectangle: Rounded Corners 2">
            <a:extLst>
              <a:ext uri="{FF2B5EF4-FFF2-40B4-BE49-F238E27FC236}">
                <a16:creationId xmlns:a16="http://schemas.microsoft.com/office/drawing/2014/main" id="{D28C9D99-9425-DCFD-93C7-B901A35699A7}"/>
              </a:ext>
            </a:extLst>
          </p:cNvPr>
          <p:cNvSpPr/>
          <p:nvPr/>
        </p:nvSpPr>
        <p:spPr>
          <a:xfrm>
            <a:off x="949789" y="3429000"/>
            <a:ext cx="5295473" cy="1746504"/>
          </a:xfrm>
          <a:prstGeom prst="roundRect">
            <a:avLst/>
          </a:prstGeom>
          <a:solidFill>
            <a:srgbClr val="8F1B4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1238921">
              <a:defRPr/>
            </a:pPr>
            <a:r>
              <a:rPr lang="en-NZ" sz="1400" kern="0"/>
              <a:t>Please remember</a:t>
            </a:r>
          </a:p>
          <a:p>
            <a:pPr marL="285750" indent="-285750" defTabSz="1238921">
              <a:buFont typeface="Arial" panose="020B0604020202020204" pitchFamily="34" charset="0"/>
              <a:buChar char="•"/>
              <a:defRPr/>
            </a:pPr>
            <a:r>
              <a:rPr lang="en-NZ" sz="1400" kern="0"/>
              <a:t>Please mute yourself</a:t>
            </a:r>
            <a:endParaRPr lang="en-NZ" sz="1400" kern="0">
              <a:cs typeface="Arial"/>
            </a:endParaRPr>
          </a:p>
          <a:p>
            <a:pPr marL="285750" indent="-285750" defTabSz="1238921">
              <a:buFont typeface="Arial" panose="020B0604020202020204" pitchFamily="34" charset="0"/>
              <a:buChar char="•"/>
              <a:defRPr/>
            </a:pPr>
            <a:r>
              <a:rPr lang="en-NZ" sz="1400" kern="0"/>
              <a:t>Please keep questions to the end – if you’d like to ask a question please type it into the chat box </a:t>
            </a:r>
            <a:endParaRPr lang="en-NZ" sz="1400" kern="0">
              <a:cs typeface="Arial"/>
            </a:endParaRPr>
          </a:p>
          <a:p>
            <a:pPr marL="285750" indent="-285750" defTabSz="1238921">
              <a:buFont typeface="Arial" panose="020B0604020202020204" pitchFamily="34" charset="0"/>
              <a:buChar char="•"/>
              <a:defRPr/>
            </a:pPr>
            <a:r>
              <a:rPr lang="en-NZ" sz="1400" kern="0"/>
              <a:t>We are recording for note-taking purposes – we will email </a:t>
            </a:r>
            <a:br>
              <a:rPr lang="en-NZ" sz="1400" kern="0"/>
            </a:br>
            <a:r>
              <a:rPr lang="en-NZ" sz="1400" kern="0"/>
              <a:t>a written summary to you in the coming weeks</a:t>
            </a:r>
            <a:endParaRPr lang="en-NZ"/>
          </a:p>
        </p:txBody>
      </p:sp>
    </p:spTree>
    <p:extLst>
      <p:ext uri="{BB962C8B-B14F-4D97-AF65-F5344CB8AC3E}">
        <p14:creationId xmlns:p14="http://schemas.microsoft.com/office/powerpoint/2010/main" val="4105993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a:xfrm>
            <a:off x="338328" y="303119"/>
            <a:ext cx="10067543" cy="733495"/>
          </a:xfrm>
        </p:spPr>
        <p:txBody>
          <a:bodyPr anchor="ctr">
            <a:noAutofit/>
          </a:bodyPr>
          <a:lstStyle/>
          <a:p>
            <a:r>
              <a:rPr lang="en-US" sz="3550">
                <a:solidFill>
                  <a:schemeClr val="accent1"/>
                </a:solidFill>
                <a:latin typeface="Arial"/>
                <a:cs typeface="Arial"/>
              </a:rPr>
              <a:t>National Asbestos Management Programme</a:t>
            </a:r>
          </a:p>
        </p:txBody>
      </p:sp>
      <p:sp>
        <p:nvSpPr>
          <p:cNvPr id="2" name="Content Placeholder 1">
            <a:extLst>
              <a:ext uri="{FF2B5EF4-FFF2-40B4-BE49-F238E27FC236}">
                <a16:creationId xmlns:a16="http://schemas.microsoft.com/office/drawing/2014/main" id="{798CDFEE-74C0-3A79-9395-FAC85ED061F3}"/>
              </a:ext>
            </a:extLst>
          </p:cNvPr>
          <p:cNvSpPr>
            <a:spLocks noGrp="1"/>
          </p:cNvSpPr>
          <p:nvPr>
            <p:ph type="body" sz="quarter" idx="13"/>
          </p:nvPr>
        </p:nvSpPr>
        <p:spPr>
          <a:xfrm>
            <a:off x="338330" y="1318104"/>
            <a:ext cx="5432276" cy="4651821"/>
          </a:xfrm>
        </p:spPr>
        <p:txBody>
          <a:bodyPr vert="horz" lIns="91440" tIns="45720" rIns="91440" bIns="45720" rtlCol="0" anchor="t">
            <a:noAutofit/>
          </a:bodyPr>
          <a:lstStyle/>
          <a:p>
            <a:pPr marL="360045" indent="-360045">
              <a:lnSpc>
                <a:spcPct val="100000"/>
              </a:lnSpc>
              <a:spcBef>
                <a:spcPts val="0"/>
              </a:spcBef>
            </a:pPr>
            <a:r>
              <a:rPr lang="en-US" sz="2300">
                <a:latin typeface="Arial"/>
                <a:cs typeface="Arial"/>
              </a:rPr>
              <a:t>In </a:t>
            </a:r>
            <a:r>
              <a:rPr lang="en-US" sz="2300" b="1">
                <a:latin typeface="Arial"/>
                <a:cs typeface="Arial"/>
              </a:rPr>
              <a:t>2022,</a:t>
            </a:r>
            <a:r>
              <a:rPr lang="en-US" sz="2300">
                <a:latin typeface="Arial"/>
                <a:cs typeface="Arial"/>
              </a:rPr>
              <a:t> the Ministry conducted a national audit of current Asbestos Management Plans (AMPs) held by our schools.</a:t>
            </a:r>
          </a:p>
          <a:p>
            <a:pPr marL="360045" indent="-360045">
              <a:lnSpc>
                <a:spcPct val="100000"/>
              </a:lnSpc>
              <a:spcBef>
                <a:spcPts val="0"/>
              </a:spcBef>
            </a:pPr>
            <a:endParaRPr lang="en-US" sz="1500"/>
          </a:p>
          <a:p>
            <a:pPr marL="360045" indent="-360045">
              <a:lnSpc>
                <a:spcPct val="100000"/>
              </a:lnSpc>
              <a:spcBef>
                <a:spcPts val="0"/>
              </a:spcBef>
            </a:pPr>
            <a:r>
              <a:rPr lang="en-US" sz="2300">
                <a:latin typeface="Arial"/>
                <a:cs typeface="Arial"/>
              </a:rPr>
              <a:t>The audit highlighted the need to undertake a program that assists schools in the production of a compliant AMP. </a:t>
            </a:r>
            <a:endParaRPr lang="en-US" sz="2300"/>
          </a:p>
          <a:p>
            <a:pPr marL="0" indent="0">
              <a:lnSpc>
                <a:spcPct val="100000"/>
              </a:lnSpc>
              <a:spcBef>
                <a:spcPts val="0"/>
              </a:spcBef>
              <a:buNone/>
            </a:pPr>
            <a:endParaRPr lang="en-US" sz="1500"/>
          </a:p>
          <a:p>
            <a:pPr marL="360045" indent="-360045">
              <a:lnSpc>
                <a:spcPct val="100000"/>
              </a:lnSpc>
              <a:spcBef>
                <a:spcPts val="0"/>
              </a:spcBef>
            </a:pPr>
            <a:r>
              <a:rPr lang="en-US" sz="2300">
                <a:latin typeface="Arial"/>
                <a:cs typeface="Arial"/>
              </a:rPr>
              <a:t>In </a:t>
            </a:r>
            <a:r>
              <a:rPr lang="en-US" sz="2300" b="1">
                <a:latin typeface="Arial"/>
                <a:cs typeface="Arial"/>
              </a:rPr>
              <a:t>September 2023</a:t>
            </a:r>
            <a:r>
              <a:rPr lang="en-US" sz="2300">
                <a:latin typeface="Arial"/>
                <a:cs typeface="Arial"/>
              </a:rPr>
              <a:t>, the National Asbestos Management </a:t>
            </a:r>
            <a:r>
              <a:rPr lang="en-US" sz="2300" err="1">
                <a:latin typeface="Arial"/>
                <a:cs typeface="Arial"/>
              </a:rPr>
              <a:t>Programme</a:t>
            </a:r>
            <a:r>
              <a:rPr lang="en-US" sz="2300">
                <a:latin typeface="Arial"/>
                <a:cs typeface="Arial"/>
              </a:rPr>
              <a:t> (NAMP) was approved by the Investment Board.</a:t>
            </a:r>
            <a:endParaRPr lang="en-US" sz="2300" i="1">
              <a:latin typeface="Arial"/>
              <a:cs typeface="Arial"/>
            </a:endParaRPr>
          </a:p>
          <a:p>
            <a:pPr marL="360045" indent="-360045">
              <a:lnSpc>
                <a:spcPct val="100000"/>
              </a:lnSpc>
              <a:spcBef>
                <a:spcPts val="0"/>
              </a:spcBef>
            </a:pPr>
            <a:endParaRPr lang="en-US" sz="2300"/>
          </a:p>
        </p:txBody>
      </p:sp>
      <p:pic>
        <p:nvPicPr>
          <p:cNvPr id="7" name="Content Placeholder 6">
            <a:extLst>
              <a:ext uri="{FF2B5EF4-FFF2-40B4-BE49-F238E27FC236}">
                <a16:creationId xmlns:a16="http://schemas.microsoft.com/office/drawing/2014/main" id="{0CFDDC86-6181-97B8-A710-238D61BB3DBF}"/>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1597" r="23466" b="1"/>
          <a:stretch/>
        </p:blipFill>
        <p:spPr>
          <a:xfrm>
            <a:off x="6096000" y="1318104"/>
            <a:ext cx="5754688" cy="4652484"/>
          </a:xfrm>
          <a:noFill/>
        </p:spPr>
      </p:pic>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a:xfrm>
            <a:off x="285697" y="6404201"/>
            <a:ext cx="1055771" cy="182345"/>
          </a:xfrm>
        </p:spPr>
        <p:txBody>
          <a:bodyPr anchor="ctr">
            <a:normAutofit/>
          </a:bodyPr>
          <a:lstStyle/>
          <a:p>
            <a:pPr>
              <a:lnSpc>
                <a:spcPct val="90000"/>
              </a:lnSpc>
              <a:spcAft>
                <a:spcPts val="600"/>
              </a:spcAft>
            </a:pPr>
            <a:fld id="{13468063-9C21-4834-88E3-ACB04C56D52D}" type="slidenum">
              <a:rPr lang="en-NZ" sz="600" smtClean="0"/>
              <a:pPr>
                <a:lnSpc>
                  <a:spcPct val="90000"/>
                </a:lnSpc>
                <a:spcAft>
                  <a:spcPts val="600"/>
                </a:spcAft>
              </a:pPr>
              <a:t>10</a:t>
            </a:fld>
            <a:endParaRPr lang="en-NZ" sz="600"/>
          </a:p>
        </p:txBody>
      </p:sp>
    </p:spTree>
    <p:extLst>
      <p:ext uri="{BB962C8B-B14F-4D97-AF65-F5344CB8AC3E}">
        <p14:creationId xmlns:p14="http://schemas.microsoft.com/office/powerpoint/2010/main" val="35741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p:txBody>
          <a:bodyPr/>
          <a:lstStyle/>
          <a:p>
            <a:fld id="{13468063-9C21-4834-88E3-ACB04C56D52D}" type="slidenum">
              <a:rPr lang="en-NZ" smtClean="0"/>
              <a:pPr/>
              <a:t>11</a:t>
            </a:fld>
            <a:endParaRPr lang="en-NZ"/>
          </a:p>
        </p:txBody>
      </p:sp>
      <p:pic>
        <p:nvPicPr>
          <p:cNvPr id="18" name="Picture 17">
            <a:extLst>
              <a:ext uri="{FF2B5EF4-FFF2-40B4-BE49-F238E27FC236}">
                <a16:creationId xmlns:a16="http://schemas.microsoft.com/office/drawing/2014/main" id="{BFF2F9D8-B9B0-99AE-F7C5-9613412B8B97}"/>
              </a:ext>
            </a:extLst>
          </p:cNvPr>
          <p:cNvPicPr>
            <a:picLocks noChangeAspect="1"/>
          </p:cNvPicPr>
          <p:nvPr/>
        </p:nvPicPr>
        <p:blipFill rotWithShape="1">
          <a:blip r:embed="rId2"/>
          <a:srcRect r="2319" b="3406"/>
          <a:stretch/>
        </p:blipFill>
        <p:spPr>
          <a:xfrm>
            <a:off x="816300" y="1495800"/>
            <a:ext cx="10146364" cy="3987534"/>
          </a:xfrm>
          <a:prstGeom prst="rect">
            <a:avLst/>
          </a:prstGeom>
        </p:spPr>
      </p:pic>
      <p:sp>
        <p:nvSpPr>
          <p:cNvPr id="6" name="Title 3">
            <a:extLst>
              <a:ext uri="{FF2B5EF4-FFF2-40B4-BE49-F238E27FC236}">
                <a16:creationId xmlns:a16="http://schemas.microsoft.com/office/drawing/2014/main" id="{CD73E06E-6D8C-17C1-81E3-8532A16896EC}"/>
              </a:ext>
            </a:extLst>
          </p:cNvPr>
          <p:cNvSpPr>
            <a:spLocks noGrp="1"/>
          </p:cNvSpPr>
          <p:nvPr>
            <p:ph type="title"/>
          </p:nvPr>
        </p:nvSpPr>
        <p:spPr>
          <a:xfrm>
            <a:off x="338328" y="303119"/>
            <a:ext cx="10067543" cy="733495"/>
          </a:xfrm>
        </p:spPr>
        <p:txBody>
          <a:bodyPr anchor="ctr">
            <a:noAutofit/>
          </a:bodyPr>
          <a:lstStyle/>
          <a:p>
            <a:r>
              <a:rPr lang="en-US" sz="3550">
                <a:solidFill>
                  <a:schemeClr val="accent1"/>
                </a:solidFill>
                <a:latin typeface="Arial"/>
                <a:cs typeface="Arial"/>
              </a:rPr>
              <a:t>National Asbestos Management Programme</a:t>
            </a:r>
          </a:p>
        </p:txBody>
      </p:sp>
    </p:spTree>
    <p:extLst>
      <p:ext uri="{BB962C8B-B14F-4D97-AF65-F5344CB8AC3E}">
        <p14:creationId xmlns:p14="http://schemas.microsoft.com/office/powerpoint/2010/main" val="381566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CDFEE-74C0-3A79-9395-FAC85ED061F3}"/>
              </a:ext>
            </a:extLst>
          </p:cNvPr>
          <p:cNvSpPr>
            <a:spLocks noGrp="1"/>
          </p:cNvSpPr>
          <p:nvPr>
            <p:ph sz="quarter" idx="15"/>
          </p:nvPr>
        </p:nvSpPr>
        <p:spPr>
          <a:xfrm>
            <a:off x="347472" y="1334828"/>
            <a:ext cx="6784848" cy="4397746"/>
          </a:xfrm>
        </p:spPr>
        <p:txBody>
          <a:bodyPr>
            <a:noAutofit/>
          </a:bodyPr>
          <a:lstStyle/>
          <a:p>
            <a:pPr>
              <a:lnSpc>
                <a:spcPct val="100000"/>
              </a:lnSpc>
              <a:spcBef>
                <a:spcPts val="0"/>
              </a:spcBef>
            </a:pPr>
            <a:r>
              <a:rPr lang="en-US" sz="2300"/>
              <a:t>Produce Asbestos Management Plans for schools that do not currently have one.</a:t>
            </a:r>
          </a:p>
          <a:p>
            <a:pPr marL="0" indent="0">
              <a:lnSpc>
                <a:spcPct val="100000"/>
              </a:lnSpc>
              <a:spcBef>
                <a:spcPts val="0"/>
              </a:spcBef>
              <a:buNone/>
            </a:pPr>
            <a:endParaRPr lang="en-US" sz="1500"/>
          </a:p>
          <a:p>
            <a:pPr>
              <a:lnSpc>
                <a:spcPct val="100000"/>
              </a:lnSpc>
              <a:spcBef>
                <a:spcPts val="0"/>
              </a:spcBef>
            </a:pPr>
            <a:r>
              <a:rPr lang="en-US" sz="2300" b="1" u="sng"/>
              <a:t>NOT</a:t>
            </a:r>
            <a:r>
              <a:rPr lang="en-US" sz="2300" u="sng"/>
              <a:t> an asbestos removal </a:t>
            </a:r>
            <a:r>
              <a:rPr lang="en-US" sz="2300" u="sng" err="1"/>
              <a:t>programme</a:t>
            </a:r>
            <a:r>
              <a:rPr lang="en-US" sz="2300"/>
              <a:t>. It aims to </a:t>
            </a:r>
            <a:r>
              <a:rPr lang="en-US" sz="2300" err="1"/>
              <a:t>prioritise</a:t>
            </a:r>
            <a:r>
              <a:rPr lang="en-US" sz="2300"/>
              <a:t> </a:t>
            </a:r>
            <a:r>
              <a:rPr lang="en-US" sz="2300" b="1"/>
              <a:t>management </a:t>
            </a:r>
            <a:r>
              <a:rPr lang="en-US" sz="2300"/>
              <a:t>and</a:t>
            </a:r>
            <a:r>
              <a:rPr lang="en-US" sz="2300" b="1"/>
              <a:t> monitoring </a:t>
            </a:r>
            <a:r>
              <a:rPr lang="en-US" sz="2300"/>
              <a:t>of Medium Risk to High Risk asbestos containing materials (ACMs).</a:t>
            </a:r>
          </a:p>
          <a:p>
            <a:pPr>
              <a:lnSpc>
                <a:spcPct val="100000"/>
              </a:lnSpc>
              <a:spcBef>
                <a:spcPts val="0"/>
              </a:spcBef>
            </a:pPr>
            <a:endParaRPr lang="en-US" sz="1500"/>
          </a:p>
          <a:p>
            <a:pPr>
              <a:lnSpc>
                <a:spcPct val="100000"/>
              </a:lnSpc>
              <a:spcBef>
                <a:spcPts val="0"/>
              </a:spcBef>
            </a:pPr>
            <a:r>
              <a:rPr lang="en-US" sz="2300"/>
              <a:t>Establish an approved list of qualified asbestos consultants and removalists that the Ministry and schools can engage.</a:t>
            </a:r>
          </a:p>
          <a:p>
            <a:pPr marL="0" indent="0">
              <a:lnSpc>
                <a:spcPct val="100000"/>
              </a:lnSpc>
              <a:spcBef>
                <a:spcPts val="0"/>
              </a:spcBef>
              <a:buNone/>
            </a:pPr>
            <a:endParaRPr lang="en-US" sz="1500"/>
          </a:p>
          <a:p>
            <a:pPr>
              <a:lnSpc>
                <a:spcPct val="100000"/>
              </a:lnSpc>
              <a:spcBef>
                <a:spcPts val="0"/>
              </a:spcBef>
            </a:pPr>
            <a:r>
              <a:rPr lang="en-US" sz="2300"/>
              <a:t>Improve policy, guidance and processes by </a:t>
            </a:r>
            <a:r>
              <a:rPr lang="en-US" sz="2300" err="1"/>
              <a:t>standardising</a:t>
            </a:r>
            <a:r>
              <a:rPr lang="en-US" sz="2300"/>
              <a:t> the approach to asbestos management in schools.</a:t>
            </a:r>
          </a:p>
        </p:txBody>
      </p:sp>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p:txBody>
          <a:bodyPr/>
          <a:lstStyle/>
          <a:p>
            <a:fld id="{13468063-9C21-4834-88E3-ACB04C56D52D}" type="slidenum">
              <a:rPr lang="en-NZ" smtClean="0"/>
              <a:pPr/>
              <a:t>12</a:t>
            </a:fld>
            <a:endParaRPr lang="en-NZ"/>
          </a:p>
        </p:txBody>
      </p:sp>
      <p:sp>
        <p:nvSpPr>
          <p:cNvPr id="9" name="Rectangle 8">
            <a:extLst>
              <a:ext uri="{FF2B5EF4-FFF2-40B4-BE49-F238E27FC236}">
                <a16:creationId xmlns:a16="http://schemas.microsoft.com/office/drawing/2014/main" id="{511145B7-C562-59AF-2939-34B6231B7FB2}"/>
              </a:ext>
            </a:extLst>
          </p:cNvPr>
          <p:cNvSpPr/>
          <p:nvPr/>
        </p:nvSpPr>
        <p:spPr>
          <a:xfrm>
            <a:off x="7889735" y="1157162"/>
            <a:ext cx="3149768" cy="590719"/>
          </a:xfrm>
          <a:prstGeom prst="rect">
            <a:avLst/>
          </a:prstGeom>
          <a:solidFill>
            <a:srgbClr val="D4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High Risk ACM</a:t>
            </a:r>
          </a:p>
        </p:txBody>
      </p:sp>
      <p:sp>
        <p:nvSpPr>
          <p:cNvPr id="10" name="Rectangle 9">
            <a:extLst>
              <a:ext uri="{FF2B5EF4-FFF2-40B4-BE49-F238E27FC236}">
                <a16:creationId xmlns:a16="http://schemas.microsoft.com/office/drawing/2014/main" id="{F9FDA224-0DB0-094B-7BAD-6A541B1A4773}"/>
              </a:ext>
            </a:extLst>
          </p:cNvPr>
          <p:cNvSpPr/>
          <p:nvPr/>
        </p:nvSpPr>
        <p:spPr>
          <a:xfrm>
            <a:off x="7889735" y="1812612"/>
            <a:ext cx="3149768" cy="590719"/>
          </a:xfrm>
          <a:prstGeom prst="rect">
            <a:avLst/>
          </a:prstGeom>
          <a:solidFill>
            <a:srgbClr val="F09A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Medium Risk ACM</a:t>
            </a:r>
          </a:p>
        </p:txBody>
      </p:sp>
      <p:sp>
        <p:nvSpPr>
          <p:cNvPr id="11" name="Rectangle 10">
            <a:extLst>
              <a:ext uri="{FF2B5EF4-FFF2-40B4-BE49-F238E27FC236}">
                <a16:creationId xmlns:a16="http://schemas.microsoft.com/office/drawing/2014/main" id="{89BC83EF-23A6-37BE-D7D8-1ADBDF1A2978}"/>
              </a:ext>
            </a:extLst>
          </p:cNvPr>
          <p:cNvSpPr/>
          <p:nvPr/>
        </p:nvSpPr>
        <p:spPr>
          <a:xfrm>
            <a:off x="7889735" y="4774297"/>
            <a:ext cx="3149768" cy="590719"/>
          </a:xfrm>
          <a:prstGeom prst="rect">
            <a:avLst/>
          </a:prstGeom>
          <a:solidFill>
            <a:srgbClr val="E9CD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Low Risk ACM</a:t>
            </a:r>
          </a:p>
        </p:txBody>
      </p:sp>
      <p:sp>
        <p:nvSpPr>
          <p:cNvPr id="12" name="Rectangle 11">
            <a:extLst>
              <a:ext uri="{FF2B5EF4-FFF2-40B4-BE49-F238E27FC236}">
                <a16:creationId xmlns:a16="http://schemas.microsoft.com/office/drawing/2014/main" id="{D87ED1BF-FB07-B5E6-A7F0-42C2DD774520}"/>
              </a:ext>
            </a:extLst>
          </p:cNvPr>
          <p:cNvSpPr/>
          <p:nvPr/>
        </p:nvSpPr>
        <p:spPr>
          <a:xfrm>
            <a:off x="7889735" y="5437214"/>
            <a:ext cx="3149768" cy="590719"/>
          </a:xfrm>
          <a:prstGeom prst="rect">
            <a:avLst/>
          </a:prstGeom>
          <a:solidFill>
            <a:srgbClr val="FFE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Very Low Risk ACM</a:t>
            </a:r>
          </a:p>
        </p:txBody>
      </p:sp>
      <p:sp>
        <p:nvSpPr>
          <p:cNvPr id="15" name="Arrow: Down 14">
            <a:extLst>
              <a:ext uri="{FF2B5EF4-FFF2-40B4-BE49-F238E27FC236}">
                <a16:creationId xmlns:a16="http://schemas.microsoft.com/office/drawing/2014/main" id="{2B6FCD8A-2944-6AEA-5BF1-0BE0E4A84AEF}"/>
              </a:ext>
            </a:extLst>
          </p:cNvPr>
          <p:cNvSpPr/>
          <p:nvPr/>
        </p:nvSpPr>
        <p:spPr>
          <a:xfrm>
            <a:off x="9464619" y="2597539"/>
            <a:ext cx="186117" cy="1982549"/>
          </a:xfrm>
          <a:prstGeom prst="downArrow">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itle 3">
            <a:extLst>
              <a:ext uri="{FF2B5EF4-FFF2-40B4-BE49-F238E27FC236}">
                <a16:creationId xmlns:a16="http://schemas.microsoft.com/office/drawing/2014/main" id="{527BF72B-F186-4D07-4FCA-446FB3BC578A}"/>
              </a:ext>
            </a:extLst>
          </p:cNvPr>
          <p:cNvSpPr>
            <a:spLocks noGrp="1"/>
          </p:cNvSpPr>
          <p:nvPr>
            <p:ph type="title"/>
          </p:nvPr>
        </p:nvSpPr>
        <p:spPr>
          <a:xfrm>
            <a:off x="338328" y="303119"/>
            <a:ext cx="10067543" cy="733495"/>
          </a:xfrm>
        </p:spPr>
        <p:txBody>
          <a:bodyPr anchor="ctr">
            <a:noAutofit/>
          </a:bodyPr>
          <a:lstStyle/>
          <a:p>
            <a:r>
              <a:rPr lang="en-US" sz="3550">
                <a:solidFill>
                  <a:schemeClr val="accent1"/>
                </a:solidFill>
                <a:latin typeface="Arial"/>
                <a:cs typeface="Arial"/>
              </a:rPr>
              <a:t>National Asbestos Management Programme</a:t>
            </a:r>
          </a:p>
        </p:txBody>
      </p:sp>
    </p:spTree>
    <p:extLst>
      <p:ext uri="{BB962C8B-B14F-4D97-AF65-F5344CB8AC3E}">
        <p14:creationId xmlns:p14="http://schemas.microsoft.com/office/powerpoint/2010/main" val="280474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CDFEE-74C0-3A79-9395-FAC85ED061F3}"/>
              </a:ext>
            </a:extLst>
          </p:cNvPr>
          <p:cNvSpPr>
            <a:spLocks noGrp="1"/>
          </p:cNvSpPr>
          <p:nvPr>
            <p:ph sz="quarter" idx="15"/>
          </p:nvPr>
        </p:nvSpPr>
        <p:spPr>
          <a:xfrm>
            <a:off x="5381243" y="2503662"/>
            <a:ext cx="5977128" cy="2124076"/>
          </a:xfrm>
        </p:spPr>
        <p:txBody>
          <a:bodyPr>
            <a:noAutofit/>
          </a:bodyPr>
          <a:lstStyle/>
          <a:p>
            <a:pPr marL="0" indent="0">
              <a:lnSpc>
                <a:spcPct val="100000"/>
              </a:lnSpc>
              <a:spcBef>
                <a:spcPts val="0"/>
              </a:spcBef>
              <a:buNone/>
            </a:pPr>
            <a:r>
              <a:rPr lang="en-US" sz="2300"/>
              <a:t>Visit our website: </a:t>
            </a:r>
            <a:r>
              <a:rPr lang="en-US" sz="2300">
                <a:solidFill>
                  <a:srgbClr val="C00000"/>
                </a:solidFill>
                <a:hlinkClick r:id="rId2">
                  <a:extLst>
                    <a:ext uri="{A12FA001-AC4F-418D-AE19-62706E023703}">
                      <ahyp:hlinkClr xmlns:ahyp="http://schemas.microsoft.com/office/drawing/2018/hyperlinkcolor" val="tx"/>
                    </a:ext>
                  </a:extLst>
                </a:hlinkClick>
              </a:rPr>
              <a:t>www.education.govt.nz/asbestos</a:t>
            </a:r>
            <a:r>
              <a:rPr lang="en-US" sz="2300"/>
              <a:t> </a:t>
            </a:r>
          </a:p>
          <a:p>
            <a:pPr marL="0" indent="0">
              <a:lnSpc>
                <a:spcPct val="100000"/>
              </a:lnSpc>
              <a:spcBef>
                <a:spcPts val="0"/>
              </a:spcBef>
              <a:buNone/>
            </a:pPr>
            <a:endParaRPr lang="en-US" sz="2300"/>
          </a:p>
          <a:p>
            <a:pPr marL="0" indent="0">
              <a:lnSpc>
                <a:spcPct val="100000"/>
              </a:lnSpc>
              <a:spcBef>
                <a:spcPts val="0"/>
              </a:spcBef>
              <a:buNone/>
            </a:pPr>
            <a:r>
              <a:rPr lang="en-US" sz="2300"/>
              <a:t>Email us:</a:t>
            </a:r>
          </a:p>
          <a:p>
            <a:pPr marL="0" indent="0">
              <a:lnSpc>
                <a:spcPct val="100000"/>
              </a:lnSpc>
              <a:spcBef>
                <a:spcPts val="0"/>
              </a:spcBef>
              <a:buNone/>
            </a:pPr>
            <a:r>
              <a:rPr lang="en-US" sz="2300">
                <a:solidFill>
                  <a:srgbClr val="C00000"/>
                </a:solidFill>
                <a:hlinkClick r:id="rId3">
                  <a:extLst>
                    <a:ext uri="{A12FA001-AC4F-418D-AE19-62706E023703}">
                      <ahyp:hlinkClr xmlns:ahyp="http://schemas.microsoft.com/office/drawing/2018/hyperlinkcolor" val="tx"/>
                    </a:ext>
                  </a:extLst>
                </a:hlinkClick>
              </a:rPr>
              <a:t>TPHM.HealthandSafety@education.govt.nz</a:t>
            </a:r>
            <a:r>
              <a:rPr lang="en-US" sz="2300"/>
              <a:t> </a:t>
            </a:r>
          </a:p>
        </p:txBody>
      </p:sp>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p:txBody>
          <a:bodyPr/>
          <a:lstStyle/>
          <a:p>
            <a:r>
              <a:rPr lang="en-US">
                <a:solidFill>
                  <a:schemeClr val="accent1"/>
                </a:solidFill>
              </a:rPr>
              <a:t>For more information and resources</a:t>
            </a:r>
          </a:p>
        </p:txBody>
      </p:sp>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p:txBody>
          <a:bodyPr/>
          <a:lstStyle/>
          <a:p>
            <a:fld id="{13468063-9C21-4834-88E3-ACB04C56D52D}" type="slidenum">
              <a:rPr lang="en-NZ" smtClean="0"/>
              <a:pPr/>
              <a:t>13</a:t>
            </a:fld>
            <a:endParaRPr lang="en-NZ"/>
          </a:p>
        </p:txBody>
      </p:sp>
      <p:pic>
        <p:nvPicPr>
          <p:cNvPr id="9" name="Picture 8">
            <a:extLst>
              <a:ext uri="{FF2B5EF4-FFF2-40B4-BE49-F238E27FC236}">
                <a16:creationId xmlns:a16="http://schemas.microsoft.com/office/drawing/2014/main" id="{7C9177ED-4ED8-1552-AE9A-93B90D584616}"/>
              </a:ext>
            </a:extLst>
          </p:cNvPr>
          <p:cNvPicPr>
            <a:picLocks noChangeAspect="1"/>
          </p:cNvPicPr>
          <p:nvPr/>
        </p:nvPicPr>
        <p:blipFill>
          <a:blip r:embed="rId4"/>
          <a:stretch>
            <a:fillRect/>
          </a:stretch>
        </p:blipFill>
        <p:spPr>
          <a:xfrm>
            <a:off x="1071410" y="1016350"/>
            <a:ext cx="3855697" cy="5393133"/>
          </a:xfrm>
          <a:prstGeom prst="rect">
            <a:avLst/>
          </a:prstGeom>
        </p:spPr>
      </p:pic>
    </p:spTree>
    <p:extLst>
      <p:ext uri="{BB962C8B-B14F-4D97-AF65-F5344CB8AC3E}">
        <p14:creationId xmlns:p14="http://schemas.microsoft.com/office/powerpoint/2010/main" val="912463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0883-07FE-5F54-72BE-F60CC42F43AD}"/>
              </a:ext>
            </a:extLst>
          </p:cNvPr>
          <p:cNvSpPr>
            <a:spLocks noGrp="1"/>
          </p:cNvSpPr>
          <p:nvPr>
            <p:ph type="ctrTitle"/>
          </p:nvPr>
        </p:nvSpPr>
        <p:spPr>
          <a:xfrm>
            <a:off x="336106" y="1817425"/>
            <a:ext cx="10008733" cy="795146"/>
          </a:xfrm>
        </p:spPr>
        <p:txBody>
          <a:bodyPr/>
          <a:lstStyle/>
          <a:p>
            <a:r>
              <a:rPr lang="en-US" sz="4000">
                <a:latin typeface="Arial"/>
                <a:cs typeface="Arial"/>
              </a:rPr>
              <a:t>Work Requirement Notice Assistance Programme </a:t>
            </a:r>
            <a:endParaRPr lang="en-NZ"/>
          </a:p>
        </p:txBody>
      </p:sp>
      <p:sp>
        <p:nvSpPr>
          <p:cNvPr id="3" name="Subtitle 2">
            <a:extLst>
              <a:ext uri="{FF2B5EF4-FFF2-40B4-BE49-F238E27FC236}">
                <a16:creationId xmlns:a16="http://schemas.microsoft.com/office/drawing/2014/main" id="{01A920A4-A2D2-C28B-E3DC-0FD65E8BE1FE}"/>
              </a:ext>
            </a:extLst>
          </p:cNvPr>
          <p:cNvSpPr>
            <a:spLocks noGrp="1"/>
          </p:cNvSpPr>
          <p:nvPr>
            <p:ph type="subTitle" idx="1"/>
          </p:nvPr>
        </p:nvSpPr>
        <p:spPr/>
        <p:txBody>
          <a:bodyPr/>
          <a:lstStyle/>
          <a:p>
            <a:r>
              <a:rPr lang="en-US">
                <a:latin typeface="Arial"/>
                <a:cs typeface="Arial"/>
              </a:rPr>
              <a:t>A</a:t>
            </a:r>
            <a:r>
              <a:rPr lang="en-US" sz="3200">
                <a:latin typeface="Arial"/>
                <a:cs typeface="Arial"/>
              </a:rPr>
              <a:t> Ministry funded project management service to help keep your school safe </a:t>
            </a:r>
            <a:r>
              <a:rPr lang="en-US"/>
              <a:t>​</a:t>
            </a:r>
            <a:endParaRPr lang="en-NZ"/>
          </a:p>
        </p:txBody>
      </p:sp>
      <p:sp>
        <p:nvSpPr>
          <p:cNvPr id="4" name="Content Placeholder 3">
            <a:extLst>
              <a:ext uri="{FF2B5EF4-FFF2-40B4-BE49-F238E27FC236}">
                <a16:creationId xmlns:a16="http://schemas.microsoft.com/office/drawing/2014/main" id="{B0C9600E-366E-1269-B6DF-0D07ED8A37F1}"/>
              </a:ext>
            </a:extLst>
          </p:cNvPr>
          <p:cNvSpPr>
            <a:spLocks noGrp="1"/>
          </p:cNvSpPr>
          <p:nvPr>
            <p:ph sz="quarter" idx="13"/>
          </p:nvPr>
        </p:nvSpPr>
        <p:spPr>
          <a:xfrm>
            <a:off x="336105" y="4344117"/>
            <a:ext cx="8523810" cy="312737"/>
          </a:xfrm>
        </p:spPr>
        <p:txBody>
          <a:bodyPr>
            <a:normAutofit lnSpcReduction="10000"/>
          </a:bodyPr>
          <a:lstStyle/>
          <a:p>
            <a:r>
              <a:rPr lang="en-US" b="1">
                <a:latin typeface="Arial"/>
                <a:cs typeface="Arial"/>
              </a:rPr>
              <a:t>Presented by: </a:t>
            </a:r>
            <a:r>
              <a:rPr lang="en-NZ"/>
              <a:t>Erin Stephen - </a:t>
            </a:r>
            <a:r>
              <a:rPr lang="en-NZ" b="0" i="0">
                <a:solidFill>
                  <a:srgbClr val="FFFFFF"/>
                </a:solidFill>
                <a:effectLst/>
                <a:latin typeface="72"/>
              </a:rPr>
              <a:t>Manager Ownership and Occupancy | Property Delivery</a:t>
            </a:r>
            <a:r>
              <a:rPr lang="en-NZ"/>
              <a:t> </a:t>
            </a:r>
            <a:endParaRPr lang="en-NZ" sz="1800"/>
          </a:p>
          <a:p>
            <a:endParaRPr lang="en-US"/>
          </a:p>
          <a:p>
            <a:endParaRPr lang="en-NZ"/>
          </a:p>
        </p:txBody>
      </p:sp>
    </p:spTree>
    <p:extLst>
      <p:ext uri="{BB962C8B-B14F-4D97-AF65-F5344CB8AC3E}">
        <p14:creationId xmlns:p14="http://schemas.microsoft.com/office/powerpoint/2010/main" val="367807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2C7F-1E4C-419A-B59B-463DB00E235D}"/>
              </a:ext>
            </a:extLst>
          </p:cNvPr>
          <p:cNvSpPr>
            <a:spLocks noGrp="1"/>
          </p:cNvSpPr>
          <p:nvPr>
            <p:ph type="title"/>
          </p:nvPr>
        </p:nvSpPr>
        <p:spPr/>
        <p:txBody>
          <a:bodyPr>
            <a:normAutofit/>
          </a:bodyPr>
          <a:lstStyle/>
          <a:p>
            <a:r>
              <a:rPr lang="en-NZ">
                <a:solidFill>
                  <a:schemeClr val="accent1"/>
                </a:solidFill>
              </a:rPr>
              <a:t>Making sure that school buildings are safe</a:t>
            </a:r>
          </a:p>
        </p:txBody>
      </p:sp>
      <p:sp>
        <p:nvSpPr>
          <p:cNvPr id="3" name="Slide Number Placeholder 2">
            <a:extLst>
              <a:ext uri="{FF2B5EF4-FFF2-40B4-BE49-F238E27FC236}">
                <a16:creationId xmlns:a16="http://schemas.microsoft.com/office/drawing/2014/main" id="{6C819D3F-267B-4FFB-A9C8-623E9D4F93CA}"/>
              </a:ext>
            </a:extLst>
          </p:cNvPr>
          <p:cNvSpPr>
            <a:spLocks noGrp="1"/>
          </p:cNvSpPr>
          <p:nvPr>
            <p:ph type="sldNum" sz="quarter" idx="12"/>
          </p:nvPr>
        </p:nvSpPr>
        <p:spPr/>
        <p:txBody>
          <a:bodyPr/>
          <a:lstStyle/>
          <a:p>
            <a:pPr algn="l"/>
            <a:fld id="{13468063-9C21-4834-88E3-ACB04C56D52D}" type="slidenum">
              <a:rPr lang="en-NZ" smtClean="0"/>
              <a:pPr algn="l"/>
              <a:t>15</a:t>
            </a:fld>
            <a:endParaRPr lang="en-NZ"/>
          </a:p>
        </p:txBody>
      </p:sp>
      <p:graphicFrame>
        <p:nvGraphicFramePr>
          <p:cNvPr id="6" name="Diagram 5">
            <a:extLst>
              <a:ext uri="{FF2B5EF4-FFF2-40B4-BE49-F238E27FC236}">
                <a16:creationId xmlns:a16="http://schemas.microsoft.com/office/drawing/2014/main" id="{1AD2487B-C6B2-42AF-945C-4B376F94BDB6}"/>
              </a:ext>
            </a:extLst>
          </p:cNvPr>
          <p:cNvGraphicFramePr/>
          <p:nvPr>
            <p:extLst>
              <p:ext uri="{D42A27DB-BD31-4B8C-83A1-F6EECF244321}">
                <p14:modId xmlns:p14="http://schemas.microsoft.com/office/powerpoint/2010/main" val="2175734380"/>
              </p:ext>
            </p:extLst>
          </p:nvPr>
        </p:nvGraphicFramePr>
        <p:xfrm>
          <a:off x="0" y="1238902"/>
          <a:ext cx="12192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75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0247-01BD-48A7-B243-CAB79D4B0C6C}"/>
              </a:ext>
            </a:extLst>
          </p:cNvPr>
          <p:cNvSpPr>
            <a:spLocks noGrp="1"/>
          </p:cNvSpPr>
          <p:nvPr>
            <p:ph type="title"/>
          </p:nvPr>
        </p:nvSpPr>
        <p:spPr/>
        <p:txBody>
          <a:bodyPr/>
          <a:lstStyle/>
          <a:p>
            <a:r>
              <a:rPr lang="en-NZ">
                <a:solidFill>
                  <a:schemeClr val="accent1"/>
                </a:solidFill>
              </a:rPr>
              <a:t>Key responsibilities</a:t>
            </a:r>
          </a:p>
        </p:txBody>
      </p:sp>
      <p:sp>
        <p:nvSpPr>
          <p:cNvPr id="3" name="Slide Number Placeholder 2">
            <a:extLst>
              <a:ext uri="{FF2B5EF4-FFF2-40B4-BE49-F238E27FC236}">
                <a16:creationId xmlns:a16="http://schemas.microsoft.com/office/drawing/2014/main" id="{11404DEA-C116-4C86-9539-61A2E90C377F}"/>
              </a:ext>
            </a:extLst>
          </p:cNvPr>
          <p:cNvSpPr>
            <a:spLocks noGrp="1"/>
          </p:cNvSpPr>
          <p:nvPr>
            <p:ph type="sldNum" sz="quarter" idx="12"/>
          </p:nvPr>
        </p:nvSpPr>
        <p:spPr/>
        <p:txBody>
          <a:bodyPr/>
          <a:lstStyle/>
          <a:p>
            <a:pPr algn="l"/>
            <a:fld id="{13468063-9C21-4834-88E3-ACB04C56D52D}" type="slidenum">
              <a:rPr lang="en-NZ" smtClean="0"/>
              <a:pPr algn="l"/>
              <a:t>16</a:t>
            </a:fld>
            <a:endParaRPr lang="en-NZ"/>
          </a:p>
        </p:txBody>
      </p:sp>
      <p:graphicFrame>
        <p:nvGraphicFramePr>
          <p:cNvPr id="6" name="Diagram 5">
            <a:extLst>
              <a:ext uri="{FF2B5EF4-FFF2-40B4-BE49-F238E27FC236}">
                <a16:creationId xmlns:a16="http://schemas.microsoft.com/office/drawing/2014/main" id="{9E070D94-CA92-4556-8764-1B6649552DF3}"/>
              </a:ext>
            </a:extLst>
          </p:cNvPr>
          <p:cNvGraphicFramePr/>
          <p:nvPr>
            <p:extLst>
              <p:ext uri="{D42A27DB-BD31-4B8C-83A1-F6EECF244321}">
                <p14:modId xmlns:p14="http://schemas.microsoft.com/office/powerpoint/2010/main" val="2738548750"/>
              </p:ext>
            </p:extLst>
          </p:nvPr>
        </p:nvGraphicFramePr>
        <p:xfrm>
          <a:off x="481781" y="1366685"/>
          <a:ext cx="10785987" cy="4640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46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446F9368-F7CF-89D9-56E2-5E29FF808A12}"/>
              </a:ext>
            </a:extLst>
          </p:cNvPr>
          <p:cNvGraphicFramePr/>
          <p:nvPr>
            <p:extLst>
              <p:ext uri="{D42A27DB-BD31-4B8C-83A1-F6EECF244321}">
                <p14:modId xmlns:p14="http://schemas.microsoft.com/office/powerpoint/2010/main" val="828392900"/>
              </p:ext>
            </p:extLst>
          </p:nvPr>
        </p:nvGraphicFramePr>
        <p:xfrm>
          <a:off x="2032000" y="113621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itle 23">
            <a:extLst>
              <a:ext uri="{FF2B5EF4-FFF2-40B4-BE49-F238E27FC236}">
                <a16:creationId xmlns:a16="http://schemas.microsoft.com/office/drawing/2014/main" id="{B096C9E1-0529-1FA5-81C3-3000F3DA07D1}"/>
              </a:ext>
            </a:extLst>
          </p:cNvPr>
          <p:cNvSpPr>
            <a:spLocks noGrp="1"/>
          </p:cNvSpPr>
          <p:nvPr>
            <p:ph type="title"/>
          </p:nvPr>
        </p:nvSpPr>
        <p:spPr/>
        <p:txBody>
          <a:bodyPr>
            <a:normAutofit fontScale="90000"/>
          </a:bodyPr>
          <a:lstStyle/>
          <a:p>
            <a:r>
              <a:rPr lang="en-NZ">
                <a:solidFill>
                  <a:schemeClr val="accent1"/>
                </a:solidFill>
              </a:rPr>
              <a:t>Working together to keep school buildings safe</a:t>
            </a:r>
          </a:p>
        </p:txBody>
      </p:sp>
      <p:sp>
        <p:nvSpPr>
          <p:cNvPr id="2" name="Slide Number Placeholder 1">
            <a:extLst>
              <a:ext uri="{FF2B5EF4-FFF2-40B4-BE49-F238E27FC236}">
                <a16:creationId xmlns:a16="http://schemas.microsoft.com/office/drawing/2014/main" id="{847136BD-B72A-63C5-AD76-5EEE888257D4}"/>
              </a:ext>
            </a:extLst>
          </p:cNvPr>
          <p:cNvSpPr>
            <a:spLocks noGrp="1"/>
          </p:cNvSpPr>
          <p:nvPr>
            <p:ph type="sldNum" sz="quarter" idx="12"/>
          </p:nvPr>
        </p:nvSpPr>
        <p:spPr/>
        <p:txBody>
          <a:bodyPr/>
          <a:lstStyle/>
          <a:p>
            <a:fld id="{13468063-9C21-4834-88E3-ACB04C56D52D}" type="slidenum">
              <a:rPr lang="en-NZ" smtClean="0"/>
              <a:pPr/>
              <a:t>17</a:t>
            </a:fld>
            <a:endParaRPr lang="en-NZ"/>
          </a:p>
        </p:txBody>
      </p:sp>
    </p:spTree>
    <p:extLst>
      <p:ext uri="{BB962C8B-B14F-4D97-AF65-F5344CB8AC3E}">
        <p14:creationId xmlns:p14="http://schemas.microsoft.com/office/powerpoint/2010/main" val="56671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730D-45F9-CF26-1F7D-AEDBDC745208}"/>
              </a:ext>
            </a:extLst>
          </p:cNvPr>
          <p:cNvSpPr>
            <a:spLocks noGrp="1"/>
          </p:cNvSpPr>
          <p:nvPr>
            <p:ph type="title"/>
          </p:nvPr>
        </p:nvSpPr>
        <p:spPr/>
        <p:txBody>
          <a:bodyPr/>
          <a:lstStyle/>
          <a:p>
            <a:r>
              <a:rPr lang="en-NZ">
                <a:solidFill>
                  <a:schemeClr val="accent1"/>
                </a:solidFill>
              </a:rPr>
              <a:t>May – July is the busy time of year</a:t>
            </a:r>
          </a:p>
        </p:txBody>
      </p:sp>
      <p:sp>
        <p:nvSpPr>
          <p:cNvPr id="3" name="Text Placeholder 2">
            <a:extLst>
              <a:ext uri="{FF2B5EF4-FFF2-40B4-BE49-F238E27FC236}">
                <a16:creationId xmlns:a16="http://schemas.microsoft.com/office/drawing/2014/main" id="{BF4C991B-0253-ECF0-F3B4-24096DC921F3}"/>
              </a:ext>
            </a:extLst>
          </p:cNvPr>
          <p:cNvSpPr>
            <a:spLocks noGrp="1"/>
          </p:cNvSpPr>
          <p:nvPr>
            <p:ph type="body" sz="quarter" idx="13"/>
          </p:nvPr>
        </p:nvSpPr>
        <p:spPr>
          <a:xfrm>
            <a:off x="338328" y="1146885"/>
            <a:ext cx="6947373" cy="4651821"/>
          </a:xfrm>
        </p:spPr>
        <p:txBody>
          <a:bodyPr>
            <a:normAutofit/>
          </a:bodyPr>
          <a:lstStyle/>
          <a:p>
            <a:r>
              <a:rPr lang="en-NZ" sz="1900"/>
              <a:t>Approx 50% of BWOFs are due in this 3-month period. This affects the whole country, not just schools.</a:t>
            </a:r>
          </a:p>
          <a:p>
            <a:r>
              <a:rPr lang="en-NZ" sz="1900"/>
              <a:t>There is limited capacity in the industry during this period.</a:t>
            </a:r>
          </a:p>
          <a:p>
            <a:r>
              <a:rPr lang="en-NZ" sz="1900"/>
              <a:t>The earliest the annual inspection can be done is 6 weeks before the due date.</a:t>
            </a:r>
          </a:p>
          <a:p>
            <a:r>
              <a:rPr lang="en-NZ" sz="1900"/>
              <a:t>Some issues take months to fix. Nationwide industry capacity issues can make this take even longer. </a:t>
            </a:r>
          </a:p>
          <a:p>
            <a:r>
              <a:rPr lang="en-NZ" sz="1900"/>
              <a:t>If your school has been issued a WRN you need to act quickly to make your school safe.</a:t>
            </a:r>
          </a:p>
        </p:txBody>
      </p:sp>
      <p:sp>
        <p:nvSpPr>
          <p:cNvPr id="5" name="Slide Number Placeholder 4">
            <a:extLst>
              <a:ext uri="{FF2B5EF4-FFF2-40B4-BE49-F238E27FC236}">
                <a16:creationId xmlns:a16="http://schemas.microsoft.com/office/drawing/2014/main" id="{3F902D0C-3394-8FF9-6578-59B064DAAD3D}"/>
              </a:ext>
            </a:extLst>
          </p:cNvPr>
          <p:cNvSpPr>
            <a:spLocks noGrp="1"/>
          </p:cNvSpPr>
          <p:nvPr>
            <p:ph type="sldNum" sz="quarter" idx="12"/>
          </p:nvPr>
        </p:nvSpPr>
        <p:spPr/>
        <p:txBody>
          <a:bodyPr/>
          <a:lstStyle/>
          <a:p>
            <a:fld id="{13468063-9C21-4834-88E3-ACB04C56D52D}" type="slidenum">
              <a:rPr lang="en-NZ" smtClean="0"/>
              <a:pPr/>
              <a:t>18</a:t>
            </a:fld>
            <a:endParaRPr lang="en-NZ"/>
          </a:p>
        </p:txBody>
      </p:sp>
      <p:graphicFrame>
        <p:nvGraphicFramePr>
          <p:cNvPr id="8" name="Picture Placeholder 7">
            <a:extLst>
              <a:ext uri="{FF2B5EF4-FFF2-40B4-BE49-F238E27FC236}">
                <a16:creationId xmlns:a16="http://schemas.microsoft.com/office/drawing/2014/main" id="{C8B07B43-686E-8E45-B214-D54CE0194FD5}"/>
              </a:ext>
            </a:extLst>
          </p:cNvPr>
          <p:cNvGraphicFramePr>
            <a:graphicFrameLocks noGrp="1"/>
          </p:cNvGraphicFramePr>
          <p:nvPr>
            <p:ph type="pic" sz="quarter" idx="14"/>
            <p:extLst>
              <p:ext uri="{D42A27DB-BD31-4B8C-83A1-F6EECF244321}">
                <p14:modId xmlns:p14="http://schemas.microsoft.com/office/powerpoint/2010/main" val="3486141947"/>
              </p:ext>
            </p:extLst>
          </p:nvPr>
        </p:nvGraphicFramePr>
        <p:xfrm>
          <a:off x="6631857" y="1146885"/>
          <a:ext cx="6086168" cy="50860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8AF1947-73EF-4974-4EE5-F171FB2BD84D}"/>
              </a:ext>
            </a:extLst>
          </p:cNvPr>
          <p:cNvGraphicFramePr>
            <a:graphicFrameLocks/>
          </p:cNvGraphicFramePr>
          <p:nvPr>
            <p:extLst>
              <p:ext uri="{D42A27DB-BD31-4B8C-83A1-F6EECF244321}">
                <p14:modId xmlns:p14="http://schemas.microsoft.com/office/powerpoint/2010/main" val="3904995394"/>
              </p:ext>
            </p:extLst>
          </p:nvPr>
        </p:nvGraphicFramePr>
        <p:xfrm>
          <a:off x="703006" y="4241686"/>
          <a:ext cx="5928851" cy="2162515"/>
        </p:xfrm>
        <a:graphic>
          <a:graphicData uri="http://schemas.openxmlformats.org/drawingml/2006/chart">
            <c:chart xmlns:c="http://schemas.openxmlformats.org/drawingml/2006/chart" xmlns:r="http://schemas.openxmlformats.org/officeDocument/2006/relationships" r:id="rId4"/>
          </a:graphicData>
        </a:graphic>
      </p:graphicFrame>
      <p:sp>
        <p:nvSpPr>
          <p:cNvPr id="11" name="Arrow: Left 10">
            <a:extLst>
              <a:ext uri="{FF2B5EF4-FFF2-40B4-BE49-F238E27FC236}">
                <a16:creationId xmlns:a16="http://schemas.microsoft.com/office/drawing/2014/main" id="{6310980A-5994-4C9B-9377-87A6F98BD635}"/>
              </a:ext>
            </a:extLst>
          </p:cNvPr>
          <p:cNvSpPr/>
          <p:nvPr/>
        </p:nvSpPr>
        <p:spPr>
          <a:xfrm>
            <a:off x="3079692" y="4581598"/>
            <a:ext cx="2719502" cy="505537"/>
          </a:xfrm>
          <a:prstGeom prst="lef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We are here</a:t>
            </a:r>
          </a:p>
        </p:txBody>
      </p:sp>
    </p:spTree>
    <p:extLst>
      <p:ext uri="{BB962C8B-B14F-4D97-AF65-F5344CB8AC3E}">
        <p14:creationId xmlns:p14="http://schemas.microsoft.com/office/powerpoint/2010/main" val="362594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6ECA62-2C4C-5A09-5787-E744C441069D}"/>
              </a:ext>
            </a:extLst>
          </p:cNvPr>
          <p:cNvSpPr>
            <a:spLocks noGrp="1"/>
          </p:cNvSpPr>
          <p:nvPr>
            <p:ph type="title"/>
          </p:nvPr>
        </p:nvSpPr>
        <p:spPr/>
        <p:txBody>
          <a:bodyPr/>
          <a:lstStyle/>
          <a:p>
            <a:r>
              <a:rPr lang="en-NZ">
                <a:solidFill>
                  <a:schemeClr val="accent1"/>
                </a:solidFill>
              </a:rPr>
              <a:t>WRN Assistance Programme – we can help</a:t>
            </a:r>
          </a:p>
        </p:txBody>
      </p:sp>
      <p:sp>
        <p:nvSpPr>
          <p:cNvPr id="6" name="Text Placeholder 5">
            <a:extLst>
              <a:ext uri="{FF2B5EF4-FFF2-40B4-BE49-F238E27FC236}">
                <a16:creationId xmlns:a16="http://schemas.microsoft.com/office/drawing/2014/main" id="{57563B58-0890-9BC8-74E6-B1F6641E3A3F}"/>
              </a:ext>
            </a:extLst>
          </p:cNvPr>
          <p:cNvSpPr>
            <a:spLocks noGrp="1"/>
          </p:cNvSpPr>
          <p:nvPr>
            <p:ph type="body" sz="quarter" idx="13"/>
          </p:nvPr>
        </p:nvSpPr>
        <p:spPr>
          <a:xfrm>
            <a:off x="338330" y="1318104"/>
            <a:ext cx="5955938" cy="5035243"/>
          </a:xfrm>
        </p:spPr>
        <p:txBody>
          <a:bodyPr>
            <a:normAutofit/>
          </a:bodyPr>
          <a:lstStyle/>
          <a:p>
            <a:r>
              <a:rPr lang="en-NZ" err="1"/>
              <a:t>Argest</a:t>
            </a:r>
            <a:r>
              <a:rPr lang="en-NZ"/>
              <a:t> will project manage your WRN remediation projects for free. </a:t>
            </a:r>
          </a:p>
          <a:p>
            <a:r>
              <a:rPr lang="en-NZ" err="1"/>
              <a:t>Argest</a:t>
            </a:r>
            <a:r>
              <a:rPr lang="en-NZ"/>
              <a:t> will:</a:t>
            </a:r>
          </a:p>
          <a:p>
            <a:pPr lvl="1"/>
            <a:r>
              <a:rPr lang="en-NZ"/>
              <a:t>Define the scope of the WRN.</a:t>
            </a:r>
          </a:p>
          <a:p>
            <a:pPr lvl="1"/>
            <a:r>
              <a:rPr lang="en-NZ"/>
              <a:t>Prepare tender documents (if </a:t>
            </a:r>
            <a:r>
              <a:rPr lang="en-NZ" err="1"/>
              <a:t>req</a:t>
            </a:r>
            <a:r>
              <a:rPr lang="en-NZ"/>
              <a:t>).</a:t>
            </a:r>
          </a:p>
          <a:p>
            <a:pPr lvl="1"/>
            <a:r>
              <a:rPr lang="en-NZ"/>
              <a:t>Use your preferred suppliers (if any).</a:t>
            </a:r>
          </a:p>
          <a:p>
            <a:pPr lvl="1"/>
            <a:r>
              <a:rPr lang="en-NZ"/>
              <a:t>Manage the delivery of the project.</a:t>
            </a:r>
          </a:p>
          <a:p>
            <a:pPr lvl="1"/>
            <a:r>
              <a:rPr lang="en-NZ"/>
              <a:t>Get the work reinspected and the WRN closed.</a:t>
            </a:r>
          </a:p>
          <a:p>
            <a:r>
              <a:rPr lang="en-NZ"/>
              <a:t>School pays the suppliers from 5YA or PMG.</a:t>
            </a:r>
          </a:p>
          <a:p>
            <a:r>
              <a:rPr lang="en-NZ"/>
              <a:t>Ministry pays </a:t>
            </a:r>
            <a:r>
              <a:rPr lang="en-NZ" err="1"/>
              <a:t>Argest</a:t>
            </a:r>
            <a:r>
              <a:rPr lang="en-NZ"/>
              <a:t> for the project management service.</a:t>
            </a:r>
          </a:p>
          <a:p>
            <a:r>
              <a:rPr lang="en-NZ">
                <a:solidFill>
                  <a:schemeClr val="accent3"/>
                </a:solidFill>
                <a:hlinkClick r:id="rId2">
                  <a:extLst>
                    <a:ext uri="{A12FA001-AC4F-418D-AE19-62706E023703}">
                      <ahyp:hlinkClr xmlns:ahyp="http://schemas.microsoft.com/office/drawing/2018/hyperlinkcolor" val="tx"/>
                    </a:ext>
                  </a:extLst>
                </a:hlinkClick>
              </a:rPr>
              <a:t>TeamMOE@argest.com</a:t>
            </a:r>
            <a:r>
              <a:rPr lang="en-NZ">
                <a:solidFill>
                  <a:schemeClr val="accent3"/>
                </a:solidFill>
              </a:rPr>
              <a:t> </a:t>
            </a:r>
          </a:p>
        </p:txBody>
      </p:sp>
      <p:graphicFrame>
        <p:nvGraphicFramePr>
          <p:cNvPr id="16" name="Chart 15">
            <a:extLst>
              <a:ext uri="{FF2B5EF4-FFF2-40B4-BE49-F238E27FC236}">
                <a16:creationId xmlns:a16="http://schemas.microsoft.com/office/drawing/2014/main" id="{63520E97-53A4-5192-AF72-96291DEF68B2}"/>
              </a:ext>
            </a:extLst>
          </p:cNvPr>
          <p:cNvGraphicFramePr/>
          <p:nvPr>
            <p:extLst>
              <p:ext uri="{D42A27DB-BD31-4B8C-83A1-F6EECF244321}">
                <p14:modId xmlns:p14="http://schemas.microsoft.com/office/powerpoint/2010/main" val="2209502451"/>
              </p:ext>
            </p:extLst>
          </p:nvPr>
        </p:nvGraphicFramePr>
        <p:xfrm>
          <a:off x="6923314" y="934680"/>
          <a:ext cx="4930355"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81BEA056-29C7-6D5B-A31A-526FBA4164D5}"/>
              </a:ext>
            </a:extLst>
          </p:cNvPr>
          <p:cNvSpPr>
            <a:spLocks noGrp="1"/>
          </p:cNvSpPr>
          <p:nvPr>
            <p:ph type="sldNum" sz="quarter" idx="12"/>
          </p:nvPr>
        </p:nvSpPr>
        <p:spPr/>
        <p:txBody>
          <a:bodyPr/>
          <a:lstStyle/>
          <a:p>
            <a:fld id="{13468063-9C21-4834-88E3-ACB04C56D52D}" type="slidenum">
              <a:rPr lang="en-NZ" smtClean="0"/>
              <a:pPr/>
              <a:t>19</a:t>
            </a:fld>
            <a:endParaRPr lang="en-NZ"/>
          </a:p>
        </p:txBody>
      </p:sp>
    </p:spTree>
    <p:extLst>
      <p:ext uri="{BB962C8B-B14F-4D97-AF65-F5344CB8AC3E}">
        <p14:creationId xmlns:p14="http://schemas.microsoft.com/office/powerpoint/2010/main" val="289442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67979-359B-873F-F6E2-FEA0CB94FD91}"/>
              </a:ext>
            </a:extLst>
          </p:cNvPr>
          <p:cNvSpPr>
            <a:spLocks noGrp="1"/>
          </p:cNvSpPr>
          <p:nvPr>
            <p:ph type="ctrTitle"/>
          </p:nvPr>
        </p:nvSpPr>
        <p:spPr>
          <a:xfrm>
            <a:off x="967976" y="982295"/>
            <a:ext cx="9847613" cy="795146"/>
          </a:xfrm>
        </p:spPr>
        <p:txBody>
          <a:bodyPr/>
          <a:lstStyle/>
          <a:p>
            <a:r>
              <a:rPr lang="en-NZ" sz="4000">
                <a:latin typeface="Arial"/>
                <a:cs typeface="Arial"/>
              </a:rPr>
              <a:t>Agenda</a:t>
            </a:r>
            <a:endParaRPr lang="en-US"/>
          </a:p>
        </p:txBody>
      </p:sp>
      <p:sp>
        <p:nvSpPr>
          <p:cNvPr id="3" name="Subtitle 2">
            <a:extLst>
              <a:ext uri="{FF2B5EF4-FFF2-40B4-BE49-F238E27FC236}">
                <a16:creationId xmlns:a16="http://schemas.microsoft.com/office/drawing/2014/main" id="{B50A1E3E-58E9-A6F9-05A4-56DD58116756}"/>
              </a:ext>
            </a:extLst>
          </p:cNvPr>
          <p:cNvSpPr>
            <a:spLocks noGrp="1"/>
          </p:cNvSpPr>
          <p:nvPr>
            <p:ph type="subTitle" idx="1"/>
          </p:nvPr>
        </p:nvSpPr>
        <p:spPr>
          <a:xfrm>
            <a:off x="967976" y="2160334"/>
            <a:ext cx="10291429" cy="3457919"/>
          </a:xfrm>
        </p:spPr>
        <p:txBody>
          <a:bodyPr vert="horz" lIns="91440" tIns="45720" rIns="91440" bIns="45720" rtlCol="0" anchor="t">
            <a:noAutofit/>
          </a:bodyPr>
          <a:lstStyle/>
          <a:p>
            <a:pPr marL="0" indent="0">
              <a:buNone/>
            </a:pPr>
            <a:r>
              <a:rPr lang="en-NZ" sz="2400" b="1">
                <a:solidFill>
                  <a:schemeClr val="accent2">
                    <a:lumMod val="40000"/>
                    <a:lumOff val="60000"/>
                  </a:schemeClr>
                </a:solidFill>
                <a:latin typeface="Arial"/>
                <a:cs typeface="Arial"/>
              </a:rPr>
              <a:t>4:00 – 4:05</a:t>
            </a:r>
            <a:r>
              <a:rPr lang="en-NZ" sz="2400">
                <a:solidFill>
                  <a:schemeClr val="accent2">
                    <a:lumMod val="40000"/>
                    <a:lumOff val="60000"/>
                  </a:schemeClr>
                </a:solidFill>
                <a:latin typeface="Arial"/>
                <a:cs typeface="Arial"/>
              </a:rPr>
              <a:t> </a:t>
            </a:r>
            <a:r>
              <a:rPr lang="en-NZ" sz="2400">
                <a:latin typeface="Arial"/>
                <a:cs typeface="Arial"/>
              </a:rPr>
              <a:t>- Introductions</a:t>
            </a:r>
            <a:endParaRPr lang="en-US" sz="2400"/>
          </a:p>
          <a:p>
            <a:r>
              <a:rPr lang="en-NZ" sz="2400" b="1">
                <a:solidFill>
                  <a:schemeClr val="accent2">
                    <a:lumMod val="40000"/>
                    <a:lumOff val="60000"/>
                  </a:schemeClr>
                </a:solidFill>
                <a:latin typeface="Arial"/>
                <a:cs typeface="Arial"/>
              </a:rPr>
              <a:t>4:05 – 4:20</a:t>
            </a:r>
            <a:r>
              <a:rPr lang="en-NZ" sz="2400">
                <a:solidFill>
                  <a:schemeClr val="accent2">
                    <a:lumMod val="40000"/>
                    <a:lumOff val="60000"/>
                  </a:schemeClr>
                </a:solidFill>
                <a:latin typeface="Arial"/>
                <a:cs typeface="Arial"/>
              </a:rPr>
              <a:t> </a:t>
            </a:r>
            <a:r>
              <a:rPr lang="en-NZ" sz="2400">
                <a:latin typeface="Arial"/>
                <a:cs typeface="Arial"/>
              </a:rPr>
              <a:t>- </a:t>
            </a:r>
            <a:r>
              <a:rPr lang="en-US" sz="2400">
                <a:latin typeface="Arial"/>
                <a:cs typeface="Arial"/>
              </a:rPr>
              <a:t>Proper maintenance of asbestos containing materials (Is high-pressure water blasting safe?)</a:t>
            </a:r>
          </a:p>
          <a:p>
            <a:r>
              <a:rPr lang="en-NZ" sz="2400" b="1">
                <a:solidFill>
                  <a:schemeClr val="accent2">
                    <a:lumMod val="40000"/>
                    <a:lumOff val="60000"/>
                  </a:schemeClr>
                </a:solidFill>
                <a:latin typeface="Arial"/>
                <a:cs typeface="Arial"/>
              </a:rPr>
              <a:t>4:20 – 4:35</a:t>
            </a:r>
            <a:r>
              <a:rPr lang="en-NZ" sz="2400">
                <a:solidFill>
                  <a:schemeClr val="accent2">
                    <a:lumMod val="40000"/>
                    <a:lumOff val="60000"/>
                  </a:schemeClr>
                </a:solidFill>
                <a:latin typeface="Arial"/>
                <a:cs typeface="Arial"/>
              </a:rPr>
              <a:t> </a:t>
            </a:r>
            <a:r>
              <a:rPr lang="en-NZ" sz="2400">
                <a:latin typeface="Arial"/>
                <a:cs typeface="Arial"/>
              </a:rPr>
              <a:t>- </a:t>
            </a:r>
            <a:r>
              <a:rPr lang="en-US" sz="2400">
                <a:latin typeface="Arial"/>
                <a:cs typeface="Arial"/>
              </a:rPr>
              <a:t> Work Requirement Notice Assistance Programme - a Ministry funded project management service to help keep your school safe </a:t>
            </a:r>
          </a:p>
          <a:p>
            <a:r>
              <a:rPr lang="en-NZ" sz="2400" b="1">
                <a:solidFill>
                  <a:schemeClr val="accent2">
                    <a:lumMod val="40000"/>
                    <a:lumOff val="60000"/>
                  </a:schemeClr>
                </a:solidFill>
                <a:latin typeface="Arial"/>
                <a:cs typeface="Arial"/>
              </a:rPr>
              <a:t>4:35 – 4:40</a:t>
            </a:r>
            <a:r>
              <a:rPr lang="en-NZ" sz="2400">
                <a:solidFill>
                  <a:schemeClr val="accent2">
                    <a:lumMod val="40000"/>
                    <a:lumOff val="60000"/>
                  </a:schemeClr>
                </a:solidFill>
                <a:latin typeface="Arial"/>
                <a:cs typeface="Arial"/>
              </a:rPr>
              <a:t> </a:t>
            </a:r>
            <a:r>
              <a:rPr lang="en-NZ" sz="2400">
                <a:latin typeface="Arial"/>
                <a:cs typeface="Arial"/>
              </a:rPr>
              <a:t>- </a:t>
            </a:r>
            <a:r>
              <a:rPr lang="en-US" sz="2400">
                <a:latin typeface="Arial"/>
                <a:cs typeface="Arial"/>
              </a:rPr>
              <a:t>Maintenance guide</a:t>
            </a:r>
            <a:endParaRPr lang="en-US"/>
          </a:p>
          <a:p>
            <a:r>
              <a:rPr lang="en-NZ" sz="2400" b="1">
                <a:solidFill>
                  <a:schemeClr val="accent2">
                    <a:lumMod val="40000"/>
                    <a:lumOff val="60000"/>
                  </a:schemeClr>
                </a:solidFill>
                <a:latin typeface="Arial"/>
                <a:cs typeface="Arial"/>
              </a:rPr>
              <a:t>4:40 – 4:45 </a:t>
            </a:r>
            <a:r>
              <a:rPr lang="en-NZ" sz="2400" b="1">
                <a:latin typeface="Arial"/>
                <a:cs typeface="Arial"/>
              </a:rPr>
              <a:t>- </a:t>
            </a:r>
            <a:r>
              <a:rPr lang="en-US" sz="2400">
                <a:latin typeface="Arial"/>
                <a:cs typeface="Arial"/>
              </a:rPr>
              <a:t>​Update on school-led project processes</a:t>
            </a:r>
          </a:p>
          <a:p>
            <a:pPr marL="0" indent="0">
              <a:buNone/>
            </a:pPr>
            <a:r>
              <a:rPr lang="en-NZ" sz="2400" b="1">
                <a:solidFill>
                  <a:schemeClr val="accent2">
                    <a:lumMod val="40000"/>
                    <a:lumOff val="60000"/>
                  </a:schemeClr>
                </a:solidFill>
                <a:latin typeface="Arial"/>
                <a:cs typeface="Arial"/>
              </a:rPr>
              <a:t>4:50 – 5:00</a:t>
            </a:r>
            <a:r>
              <a:rPr lang="en-NZ" sz="2400">
                <a:solidFill>
                  <a:schemeClr val="accent2">
                    <a:lumMod val="40000"/>
                    <a:lumOff val="60000"/>
                  </a:schemeClr>
                </a:solidFill>
                <a:latin typeface="Arial"/>
                <a:cs typeface="Arial"/>
              </a:rPr>
              <a:t> </a:t>
            </a:r>
            <a:r>
              <a:rPr lang="en-NZ" sz="2400">
                <a:latin typeface="Arial"/>
                <a:cs typeface="Arial"/>
              </a:rPr>
              <a:t>- Q&amp;A session</a:t>
            </a:r>
            <a:endParaRPr lang="en-NZ" sz="2400"/>
          </a:p>
          <a:p>
            <a:endParaRPr lang="en-US" sz="2400"/>
          </a:p>
        </p:txBody>
      </p:sp>
    </p:spTree>
    <p:extLst>
      <p:ext uri="{BB962C8B-B14F-4D97-AF65-F5344CB8AC3E}">
        <p14:creationId xmlns:p14="http://schemas.microsoft.com/office/powerpoint/2010/main" val="193198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2496-3ADB-0CB6-BBEC-6567CA105FE8}"/>
              </a:ext>
            </a:extLst>
          </p:cNvPr>
          <p:cNvSpPr>
            <a:spLocks noGrp="1"/>
          </p:cNvSpPr>
          <p:nvPr>
            <p:ph type="title"/>
          </p:nvPr>
        </p:nvSpPr>
        <p:spPr>
          <a:xfrm>
            <a:off x="347472" y="303119"/>
            <a:ext cx="10067543" cy="713232"/>
          </a:xfrm>
        </p:spPr>
        <p:txBody>
          <a:bodyPr anchor="ctr">
            <a:normAutofit/>
          </a:bodyPr>
          <a:lstStyle/>
          <a:p>
            <a:r>
              <a:rPr lang="en-NZ">
                <a:solidFill>
                  <a:schemeClr val="accent1"/>
                </a:solidFill>
              </a:rPr>
              <a:t>Tracking school performance</a:t>
            </a:r>
          </a:p>
        </p:txBody>
      </p:sp>
      <p:sp>
        <p:nvSpPr>
          <p:cNvPr id="5" name="Slide Number Placeholder 4">
            <a:extLst>
              <a:ext uri="{FF2B5EF4-FFF2-40B4-BE49-F238E27FC236}">
                <a16:creationId xmlns:a16="http://schemas.microsoft.com/office/drawing/2014/main" id="{DD09CDD2-8C07-C0A7-16D1-6FE0C07D6C27}"/>
              </a:ext>
            </a:extLst>
          </p:cNvPr>
          <p:cNvSpPr>
            <a:spLocks noGrp="1"/>
          </p:cNvSpPr>
          <p:nvPr>
            <p:ph type="sldNum" sz="quarter" idx="12"/>
          </p:nvPr>
        </p:nvSpPr>
        <p:spPr>
          <a:xfrm>
            <a:off x="285697" y="6404201"/>
            <a:ext cx="1055771" cy="182345"/>
          </a:xfrm>
        </p:spPr>
        <p:txBody>
          <a:bodyPr anchor="ctr">
            <a:noAutofit/>
          </a:bodyPr>
          <a:lstStyle/>
          <a:p>
            <a:pPr>
              <a:lnSpc>
                <a:spcPct val="90000"/>
              </a:lnSpc>
              <a:spcAft>
                <a:spcPts val="600"/>
              </a:spcAft>
            </a:pPr>
            <a:fld id="{13468063-9C21-4834-88E3-ACB04C56D52D}" type="slidenum">
              <a:rPr lang="en-NZ" smtClean="0"/>
              <a:pPr>
                <a:lnSpc>
                  <a:spcPct val="90000"/>
                </a:lnSpc>
                <a:spcAft>
                  <a:spcPts val="600"/>
                </a:spcAft>
              </a:pPr>
              <a:t>20</a:t>
            </a:fld>
            <a:endParaRPr lang="en-NZ"/>
          </a:p>
        </p:txBody>
      </p:sp>
      <p:graphicFrame>
        <p:nvGraphicFramePr>
          <p:cNvPr id="7" name="Text Placeholder 2">
            <a:extLst>
              <a:ext uri="{FF2B5EF4-FFF2-40B4-BE49-F238E27FC236}">
                <a16:creationId xmlns:a16="http://schemas.microsoft.com/office/drawing/2014/main" id="{21C46999-0124-16DC-DAFB-7DCF07EC9E76}"/>
              </a:ext>
            </a:extLst>
          </p:cNvPr>
          <p:cNvGraphicFramePr/>
          <p:nvPr>
            <p:extLst>
              <p:ext uri="{D42A27DB-BD31-4B8C-83A1-F6EECF244321}">
                <p14:modId xmlns:p14="http://schemas.microsoft.com/office/powerpoint/2010/main" val="2135570320"/>
              </p:ext>
            </p:extLst>
          </p:nvPr>
        </p:nvGraphicFramePr>
        <p:xfrm>
          <a:off x="350686" y="1322194"/>
          <a:ext cx="11513110" cy="4657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717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667F-7131-9C8A-FD55-15F4813CBC57}"/>
              </a:ext>
            </a:extLst>
          </p:cNvPr>
          <p:cNvSpPr>
            <a:spLocks noGrp="1"/>
          </p:cNvSpPr>
          <p:nvPr>
            <p:ph type="title"/>
          </p:nvPr>
        </p:nvSpPr>
        <p:spPr>
          <a:xfrm>
            <a:off x="347472" y="303119"/>
            <a:ext cx="10067543" cy="713232"/>
          </a:xfrm>
        </p:spPr>
        <p:txBody>
          <a:bodyPr anchor="ctr">
            <a:normAutofit/>
          </a:bodyPr>
          <a:lstStyle/>
          <a:p>
            <a:r>
              <a:rPr lang="en-NZ">
                <a:solidFill>
                  <a:schemeClr val="accent1"/>
                </a:solidFill>
              </a:rPr>
              <a:t>Consequences of non-compliance</a:t>
            </a:r>
          </a:p>
        </p:txBody>
      </p:sp>
      <p:sp>
        <p:nvSpPr>
          <p:cNvPr id="5" name="Slide Number Placeholder 4">
            <a:extLst>
              <a:ext uri="{FF2B5EF4-FFF2-40B4-BE49-F238E27FC236}">
                <a16:creationId xmlns:a16="http://schemas.microsoft.com/office/drawing/2014/main" id="{4002488E-3087-677D-679A-6B118905A305}"/>
              </a:ext>
            </a:extLst>
          </p:cNvPr>
          <p:cNvSpPr>
            <a:spLocks noGrp="1"/>
          </p:cNvSpPr>
          <p:nvPr>
            <p:ph type="sldNum" sz="quarter" idx="12"/>
          </p:nvPr>
        </p:nvSpPr>
        <p:spPr>
          <a:xfrm>
            <a:off x="285697" y="6404201"/>
            <a:ext cx="1055771" cy="182345"/>
          </a:xfrm>
        </p:spPr>
        <p:txBody>
          <a:bodyPr anchor="ctr">
            <a:noAutofit/>
          </a:bodyPr>
          <a:lstStyle/>
          <a:p>
            <a:pPr>
              <a:lnSpc>
                <a:spcPct val="90000"/>
              </a:lnSpc>
              <a:spcAft>
                <a:spcPts val="600"/>
              </a:spcAft>
            </a:pPr>
            <a:fld id="{13468063-9C21-4834-88E3-ACB04C56D52D}" type="slidenum">
              <a:rPr lang="en-NZ" smtClean="0"/>
              <a:pPr>
                <a:lnSpc>
                  <a:spcPct val="90000"/>
                </a:lnSpc>
                <a:spcAft>
                  <a:spcPts val="600"/>
                </a:spcAft>
              </a:pPr>
              <a:t>21</a:t>
            </a:fld>
            <a:endParaRPr lang="en-NZ"/>
          </a:p>
        </p:txBody>
      </p:sp>
      <p:graphicFrame>
        <p:nvGraphicFramePr>
          <p:cNvPr id="7" name="Text Placeholder 2">
            <a:extLst>
              <a:ext uri="{FF2B5EF4-FFF2-40B4-BE49-F238E27FC236}">
                <a16:creationId xmlns:a16="http://schemas.microsoft.com/office/drawing/2014/main" id="{0A8DDCEC-676E-9C3E-A472-2DD82201C3B5}"/>
              </a:ext>
            </a:extLst>
          </p:cNvPr>
          <p:cNvGraphicFramePr/>
          <p:nvPr>
            <p:extLst>
              <p:ext uri="{D42A27DB-BD31-4B8C-83A1-F6EECF244321}">
                <p14:modId xmlns:p14="http://schemas.microsoft.com/office/powerpoint/2010/main" val="3294087061"/>
              </p:ext>
            </p:extLst>
          </p:nvPr>
        </p:nvGraphicFramePr>
        <p:xfrm>
          <a:off x="353897" y="1292422"/>
          <a:ext cx="11522255" cy="4666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2999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147A-E087-2B0E-45FA-D13D97ACAAB7}"/>
              </a:ext>
            </a:extLst>
          </p:cNvPr>
          <p:cNvSpPr>
            <a:spLocks noGrp="1"/>
          </p:cNvSpPr>
          <p:nvPr>
            <p:ph type="title"/>
          </p:nvPr>
        </p:nvSpPr>
        <p:spPr/>
        <p:txBody>
          <a:bodyPr/>
          <a:lstStyle/>
          <a:p>
            <a:r>
              <a:rPr lang="en-NZ" b="1"/>
              <a:t>Learn more</a:t>
            </a:r>
          </a:p>
        </p:txBody>
      </p:sp>
      <p:sp>
        <p:nvSpPr>
          <p:cNvPr id="5" name="Slide Number Placeholder 4">
            <a:extLst>
              <a:ext uri="{FF2B5EF4-FFF2-40B4-BE49-F238E27FC236}">
                <a16:creationId xmlns:a16="http://schemas.microsoft.com/office/drawing/2014/main" id="{0B558458-F45E-B798-40C2-57DF1DF9A12D}"/>
              </a:ext>
            </a:extLst>
          </p:cNvPr>
          <p:cNvSpPr>
            <a:spLocks noGrp="1"/>
          </p:cNvSpPr>
          <p:nvPr>
            <p:ph type="sldNum" sz="quarter" idx="12"/>
          </p:nvPr>
        </p:nvSpPr>
        <p:spPr/>
        <p:txBody>
          <a:bodyPr/>
          <a:lstStyle/>
          <a:p>
            <a:fld id="{13468063-9C21-4834-88E3-ACB04C56D52D}" type="slidenum">
              <a:rPr lang="en-NZ" smtClean="0"/>
              <a:pPr/>
              <a:t>22</a:t>
            </a:fld>
            <a:endParaRPr lang="en-NZ"/>
          </a:p>
        </p:txBody>
      </p:sp>
      <p:sp>
        <p:nvSpPr>
          <p:cNvPr id="3" name="Text Placeholder 2">
            <a:extLst>
              <a:ext uri="{FF2B5EF4-FFF2-40B4-BE49-F238E27FC236}">
                <a16:creationId xmlns:a16="http://schemas.microsoft.com/office/drawing/2014/main" id="{BAFF294B-1B1F-A017-CAC7-FCB6C23A7198}"/>
              </a:ext>
            </a:extLst>
          </p:cNvPr>
          <p:cNvSpPr>
            <a:spLocks noGrp="1"/>
          </p:cNvSpPr>
          <p:nvPr>
            <p:ph type="body" sz="quarter" idx="4294967295"/>
          </p:nvPr>
        </p:nvSpPr>
        <p:spPr>
          <a:xfrm>
            <a:off x="2488020" y="1034106"/>
            <a:ext cx="9487957" cy="5269039"/>
          </a:xfrm>
        </p:spPr>
        <p:txBody>
          <a:bodyPr>
            <a:normAutofit fontScale="92500" lnSpcReduction="10000"/>
          </a:bodyPr>
          <a:lstStyle/>
          <a:p>
            <a:r>
              <a:rPr lang="en-NZ">
                <a:solidFill>
                  <a:srgbClr val="FEF1AA"/>
                </a:solidFill>
                <a:hlinkClick r:id="rId2">
                  <a:extLst>
                    <a:ext uri="{A12FA001-AC4F-418D-AE19-62706E023703}">
                      <ahyp:hlinkClr xmlns:ahyp="http://schemas.microsoft.com/office/drawing/2018/hyperlinkcolor" val="tx"/>
                    </a:ext>
                  </a:extLst>
                </a:hlinkClick>
              </a:rPr>
              <a:t>https://www.argest.com/services/schools/</a:t>
            </a:r>
            <a:br>
              <a:rPr lang="en-NZ">
                <a:solidFill>
                  <a:srgbClr val="FEF1AA"/>
                </a:solidFill>
              </a:rPr>
            </a:br>
            <a:endParaRPr lang="en-NZ">
              <a:hlinkClick r:id="rId3"/>
            </a:endParaRPr>
          </a:p>
          <a:p>
            <a:r>
              <a:rPr lang="en-NZ">
                <a:hlinkClick r:id="rId3"/>
              </a:rPr>
              <a:t>https://www.education.govt.nz/school/property-and-transport/maintenance-repairs-security/building-warrants-of-fitness/</a:t>
            </a:r>
            <a:br>
              <a:rPr lang="en-NZ"/>
            </a:br>
            <a:endParaRPr lang="en-NZ"/>
          </a:p>
          <a:p>
            <a:r>
              <a:rPr lang="en-NZ">
                <a:hlinkClick r:id="rId4"/>
              </a:rPr>
              <a:t>TeamMOE@argest.com</a:t>
            </a:r>
            <a:r>
              <a:rPr lang="en-NZ">
                <a:solidFill>
                  <a:schemeClr val="bg1"/>
                </a:solidFill>
              </a:rPr>
              <a:t>, 0800 274 378</a:t>
            </a:r>
            <a:br>
              <a:rPr lang="en-NZ">
                <a:solidFill>
                  <a:schemeClr val="bg1"/>
                </a:solidFill>
              </a:rPr>
            </a:br>
            <a:endParaRPr lang="en-NZ"/>
          </a:p>
          <a:p>
            <a:r>
              <a:rPr lang="en-NZ">
                <a:solidFill>
                  <a:schemeClr val="bg1"/>
                </a:solidFill>
              </a:rPr>
              <a:t>Contact your Property Advisor. </a:t>
            </a:r>
          </a:p>
          <a:p>
            <a:endParaRPr lang="en-NZ"/>
          </a:p>
          <a:p>
            <a:pPr marL="0" indent="0">
              <a:buNone/>
            </a:pPr>
            <a:r>
              <a:rPr lang="en-NZ" b="1">
                <a:solidFill>
                  <a:schemeClr val="bg1"/>
                </a:solidFill>
              </a:rPr>
              <a:t>For enthusiasts:</a:t>
            </a:r>
          </a:p>
          <a:p>
            <a:r>
              <a:rPr lang="en-NZ">
                <a:hlinkClick r:id="rId5"/>
              </a:rPr>
              <a:t>https://www.education.govt.nz/school/property-and-transport/projects-and-design/design/design-standards/fire-safety-design</a:t>
            </a:r>
            <a:endParaRPr lang="en-NZ"/>
          </a:p>
          <a:p>
            <a:r>
              <a:rPr lang="en-NZ">
                <a:hlinkClick r:id="rId6"/>
              </a:rPr>
              <a:t>https://www.education.govt.nz/school/property-and-transport/roles/state-schools/</a:t>
            </a:r>
            <a:r>
              <a:rPr lang="en-NZ"/>
              <a:t> </a:t>
            </a:r>
          </a:p>
          <a:p>
            <a:r>
              <a:rPr lang="en-NZ">
                <a:hlinkClick r:id="rId7"/>
              </a:rPr>
              <a:t>https://www.building.govt.nz/managing-buildings/managing-your-bwof/inspection-and-maintenance-of-specified-systems</a:t>
            </a:r>
            <a:r>
              <a:rPr lang="en-NZ"/>
              <a:t> </a:t>
            </a:r>
          </a:p>
          <a:p>
            <a:r>
              <a:rPr lang="en-NZ">
                <a:hlinkClick r:id="rId8"/>
              </a:rPr>
              <a:t>https://www.building.govt.nz/managing-buildings/managing-your-bwof/fines-and-penalties</a:t>
            </a:r>
            <a:r>
              <a:rPr lang="en-NZ"/>
              <a:t> </a:t>
            </a:r>
          </a:p>
        </p:txBody>
      </p:sp>
      <p:sp>
        <p:nvSpPr>
          <p:cNvPr id="4" name="Title 1">
            <a:extLst>
              <a:ext uri="{FF2B5EF4-FFF2-40B4-BE49-F238E27FC236}">
                <a16:creationId xmlns:a16="http://schemas.microsoft.com/office/drawing/2014/main" id="{E4D57672-72F9-72B9-E5B8-301AE6D1E5F6}"/>
              </a:ext>
            </a:extLst>
          </p:cNvPr>
          <p:cNvSpPr txBox="1">
            <a:spLocks/>
          </p:cNvSpPr>
          <p:nvPr/>
        </p:nvSpPr>
        <p:spPr>
          <a:xfrm>
            <a:off x="2488020" y="418528"/>
            <a:ext cx="10067543" cy="713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r>
              <a:rPr lang="en-NZ" sz="2000" b="1"/>
              <a:t>Essential reading for everyone:</a:t>
            </a:r>
          </a:p>
        </p:txBody>
      </p:sp>
    </p:spTree>
    <p:extLst>
      <p:ext uri="{BB962C8B-B14F-4D97-AF65-F5344CB8AC3E}">
        <p14:creationId xmlns:p14="http://schemas.microsoft.com/office/powerpoint/2010/main" val="3765348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27FE-F658-5437-43CF-7A8ACAAA7979}"/>
              </a:ext>
            </a:extLst>
          </p:cNvPr>
          <p:cNvSpPr>
            <a:spLocks noGrp="1"/>
          </p:cNvSpPr>
          <p:nvPr>
            <p:ph type="ctrTitle"/>
          </p:nvPr>
        </p:nvSpPr>
        <p:spPr>
          <a:xfrm>
            <a:off x="336105" y="2381732"/>
            <a:ext cx="11440926" cy="795146"/>
          </a:xfrm>
        </p:spPr>
        <p:txBody>
          <a:bodyPr/>
          <a:lstStyle/>
          <a:p>
            <a:r>
              <a:rPr lang="en-US" sz="4000">
                <a:latin typeface="Arial"/>
                <a:cs typeface="Arial"/>
              </a:rPr>
              <a:t>Maintenance guide</a:t>
            </a:r>
            <a:endParaRPr lang="en-US"/>
          </a:p>
        </p:txBody>
      </p:sp>
      <p:sp>
        <p:nvSpPr>
          <p:cNvPr id="4" name="Content Placeholder 3">
            <a:extLst>
              <a:ext uri="{FF2B5EF4-FFF2-40B4-BE49-F238E27FC236}">
                <a16:creationId xmlns:a16="http://schemas.microsoft.com/office/drawing/2014/main" id="{F01BC24A-8290-F579-443A-AACEEE83FB5B}"/>
              </a:ext>
            </a:extLst>
          </p:cNvPr>
          <p:cNvSpPr>
            <a:spLocks noGrp="1"/>
          </p:cNvSpPr>
          <p:nvPr>
            <p:ph sz="quarter" idx="13"/>
          </p:nvPr>
        </p:nvSpPr>
        <p:spPr>
          <a:xfrm>
            <a:off x="336105" y="4078695"/>
            <a:ext cx="7866862" cy="795146"/>
          </a:xfrm>
        </p:spPr>
        <p:txBody>
          <a:bodyPr vert="horz" lIns="91440" tIns="45720" rIns="91440" bIns="45720" rtlCol="0" anchor="t">
            <a:normAutofit/>
          </a:bodyPr>
          <a:lstStyle/>
          <a:p>
            <a:r>
              <a:rPr lang="en-US" b="1">
                <a:latin typeface="Arial"/>
                <a:cs typeface="Arial"/>
              </a:rPr>
              <a:t>Presented by: </a:t>
            </a:r>
            <a:r>
              <a:rPr lang="en-US" sz="1800" b="0" i="0" u="none" strike="noStrike">
                <a:solidFill>
                  <a:srgbClr val="FFFFFF"/>
                </a:solidFill>
                <a:effectLst/>
                <a:latin typeface="Arial" panose="020B0604020202020204" pitchFamily="34" charset="0"/>
              </a:rPr>
              <a:t>Anthea Morell - Team Leader | </a:t>
            </a:r>
            <a:r>
              <a:rPr lang="en-US">
                <a:solidFill>
                  <a:srgbClr val="FFFFFF"/>
                </a:solidFill>
              </a:rPr>
              <a:t>Operational Practice</a:t>
            </a:r>
            <a:r>
              <a:rPr lang="en-US" sz="1800" b="0" i="0">
                <a:solidFill>
                  <a:srgbClr val="000000"/>
                </a:solidFill>
                <a:effectLst/>
                <a:latin typeface="Arial" panose="020B0604020202020204" pitchFamily="34" charset="0"/>
              </a:rPr>
              <a:t>​</a:t>
            </a:r>
            <a:endParaRPr lang="en-US" sz="1800" b="0" i="0" u="none" strike="noStrike">
              <a:solidFill>
                <a:srgbClr val="FFFFFF"/>
              </a:solidFill>
              <a:effectLst/>
              <a:latin typeface="Arial" panose="020B0604020202020204" pitchFamily="34" charset="0"/>
            </a:endParaRPr>
          </a:p>
          <a:p>
            <a:r>
              <a:rPr lang="en-US" sz="1800" b="0" i="0">
                <a:solidFill>
                  <a:srgbClr val="000000"/>
                </a:solidFill>
                <a:effectLst/>
                <a:latin typeface="Arial" panose="020B0604020202020204" pitchFamily="34" charset="0"/>
              </a:rPr>
              <a:t>​</a:t>
            </a:r>
            <a:endParaRPr lang="en-NZ" sz="1800"/>
          </a:p>
          <a:p>
            <a:endParaRPr lang="en-US"/>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endParaRPr lang="en-US"/>
          </a:p>
        </p:txBody>
      </p:sp>
    </p:spTree>
    <p:extLst>
      <p:ext uri="{BB962C8B-B14F-4D97-AF65-F5344CB8AC3E}">
        <p14:creationId xmlns:p14="http://schemas.microsoft.com/office/powerpoint/2010/main" val="28219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0C1-7F6F-3E82-5E2E-454ABDA62E39}"/>
              </a:ext>
            </a:extLst>
          </p:cNvPr>
          <p:cNvSpPr>
            <a:spLocks noGrp="1"/>
          </p:cNvSpPr>
          <p:nvPr>
            <p:ph type="title"/>
          </p:nvPr>
        </p:nvSpPr>
        <p:spPr/>
        <p:txBody>
          <a:bodyPr/>
          <a:lstStyle/>
          <a:p>
            <a:r>
              <a:rPr lang="en-US">
                <a:solidFill>
                  <a:schemeClr val="accent1"/>
                </a:solidFill>
                <a:latin typeface="Arial"/>
                <a:cs typeface="Arial"/>
              </a:rPr>
              <a:t>Maintenance Guide for Schools</a:t>
            </a:r>
            <a:endParaRPr lang="en-NZ"/>
          </a:p>
        </p:txBody>
      </p:sp>
      <p:sp>
        <p:nvSpPr>
          <p:cNvPr id="3" name="Text Placeholder 2">
            <a:extLst>
              <a:ext uri="{FF2B5EF4-FFF2-40B4-BE49-F238E27FC236}">
                <a16:creationId xmlns:a16="http://schemas.microsoft.com/office/drawing/2014/main" id="{4541A435-D528-B3D6-8E44-8B03A787D47C}"/>
              </a:ext>
            </a:extLst>
          </p:cNvPr>
          <p:cNvSpPr>
            <a:spLocks noGrp="1"/>
          </p:cNvSpPr>
          <p:nvPr>
            <p:ph type="body" sz="quarter" idx="13"/>
          </p:nvPr>
        </p:nvSpPr>
        <p:spPr>
          <a:xfrm>
            <a:off x="5486400" y="1243514"/>
            <a:ext cx="6299051" cy="5081086"/>
          </a:xfrm>
        </p:spPr>
        <p:txBody>
          <a:bodyPr>
            <a:normAutofit lnSpcReduction="10000"/>
          </a:bodyPr>
          <a:lstStyle/>
          <a:p>
            <a:pPr marL="285750" indent="-285750">
              <a:lnSpc>
                <a:spcPct val="150000"/>
              </a:lnSpc>
              <a:buFont typeface="Arial" panose="020B0604020202020204" pitchFamily="34" charset="0"/>
              <a:buChar char="•"/>
            </a:pPr>
            <a:r>
              <a:rPr lang="en-NZ">
                <a:latin typeface="Arial"/>
                <a:ea typeface="Calibri"/>
                <a:cs typeface="Arial"/>
              </a:rPr>
              <a:t>Ministry worked with BRANZ to develop new Maintenance Guide for Schools |Kura </a:t>
            </a:r>
          </a:p>
          <a:p>
            <a:pPr marL="285750" indent="-285750">
              <a:lnSpc>
                <a:spcPct val="150000"/>
              </a:lnSpc>
              <a:buFont typeface="Arial" panose="020B0604020202020204" pitchFamily="34" charset="0"/>
              <a:buChar char="•"/>
            </a:pPr>
            <a:r>
              <a:rPr lang="en-NZ">
                <a:latin typeface="Arial"/>
                <a:ea typeface="Calibri"/>
                <a:cs typeface="Arial"/>
              </a:rPr>
              <a:t>It can be found on the website: </a:t>
            </a:r>
            <a:r>
              <a:rPr lang="en-NZ">
                <a:solidFill>
                  <a:srgbClr val="7030A0"/>
                </a:solidFill>
                <a:latin typeface="Arial"/>
                <a:ea typeface="Calibri"/>
                <a:cs typeface="Arial"/>
                <a:hlinkClick r:id="rId2">
                  <a:extLst>
                    <a:ext uri="{A12FA001-AC4F-418D-AE19-62706E023703}">
                      <ahyp:hlinkClr xmlns:ahyp="http://schemas.microsoft.com/office/drawing/2018/hyperlinkcolor" val="tx"/>
                    </a:ext>
                  </a:extLst>
                </a:hlinkClick>
              </a:rPr>
              <a:t>Property Maintenance</a:t>
            </a:r>
            <a:r>
              <a:rPr lang="en-NZ">
                <a:latin typeface="Arial"/>
                <a:ea typeface="Calibri"/>
                <a:cs typeface="Arial"/>
              </a:rPr>
              <a:t> page. Read online or download for reference and printing </a:t>
            </a:r>
            <a:r>
              <a:rPr lang="en-US">
                <a:latin typeface="Arial"/>
                <a:ea typeface="Calibri"/>
                <a:cs typeface="Arial"/>
              </a:rPr>
              <a:t> </a:t>
            </a:r>
          </a:p>
          <a:p>
            <a:pPr marL="285750" indent="-285750">
              <a:lnSpc>
                <a:spcPct val="150000"/>
              </a:lnSpc>
              <a:buFont typeface="Arial" panose="020B0604020202020204" pitchFamily="34" charset="0"/>
              <a:buChar char="•"/>
            </a:pPr>
            <a:r>
              <a:rPr lang="en-US">
                <a:latin typeface="Arial"/>
                <a:ea typeface="Calibri"/>
                <a:cs typeface="Arial"/>
              </a:rPr>
              <a:t>Audience - </a:t>
            </a:r>
            <a:r>
              <a:rPr lang="en-NZ">
                <a:latin typeface="Arial"/>
                <a:ea typeface="Calibri"/>
                <a:cs typeface="Arial"/>
              </a:rPr>
              <a:t>school leaders, boards, and caretakers</a:t>
            </a:r>
          </a:p>
          <a:p>
            <a:pPr marL="285750" indent="-285750">
              <a:lnSpc>
                <a:spcPct val="150000"/>
              </a:lnSpc>
              <a:buFont typeface="Arial" panose="020B0604020202020204" pitchFamily="34" charset="0"/>
              <a:buChar char="•"/>
            </a:pPr>
            <a:r>
              <a:rPr lang="en-NZ">
                <a:latin typeface="Arial"/>
                <a:ea typeface="Calibri"/>
                <a:cs typeface="Arial"/>
              </a:rPr>
              <a:t>Comprehensive guidance on how to plan and carry out regular maintenance of building exteriors </a:t>
            </a:r>
            <a:r>
              <a:rPr lang="en-US">
                <a:latin typeface="Arial"/>
                <a:ea typeface="Calibri"/>
                <a:cs typeface="Arial"/>
              </a:rPr>
              <a:t> </a:t>
            </a:r>
          </a:p>
          <a:p>
            <a:pPr marL="285750" indent="-285750">
              <a:lnSpc>
                <a:spcPct val="150000"/>
              </a:lnSpc>
              <a:buFont typeface="Arial" panose="020B0604020202020204" pitchFamily="34" charset="0"/>
              <a:buChar char="•"/>
            </a:pPr>
            <a:r>
              <a:rPr lang="en-NZ">
                <a:latin typeface="Arial"/>
                <a:ea typeface="Calibri"/>
                <a:cs typeface="Arial"/>
              </a:rPr>
              <a:t>Includes templates for you to adapt and develop your own maintenance plan </a:t>
            </a:r>
            <a:endParaRPr lang="en-NZ"/>
          </a:p>
        </p:txBody>
      </p:sp>
      <p:sp>
        <p:nvSpPr>
          <p:cNvPr id="5" name="Slide Number Placeholder 4">
            <a:extLst>
              <a:ext uri="{FF2B5EF4-FFF2-40B4-BE49-F238E27FC236}">
                <a16:creationId xmlns:a16="http://schemas.microsoft.com/office/drawing/2014/main" id="{C8E16956-BBFA-D37A-9148-4956BCFB5D9C}"/>
              </a:ext>
            </a:extLst>
          </p:cNvPr>
          <p:cNvSpPr>
            <a:spLocks noGrp="1"/>
          </p:cNvSpPr>
          <p:nvPr>
            <p:ph type="sldNum" sz="quarter" idx="12"/>
          </p:nvPr>
        </p:nvSpPr>
        <p:spPr/>
        <p:txBody>
          <a:bodyPr/>
          <a:lstStyle/>
          <a:p>
            <a:fld id="{13468063-9C21-4834-88E3-ACB04C56D52D}" type="slidenum">
              <a:rPr lang="en-NZ" smtClean="0"/>
              <a:pPr/>
              <a:t>24</a:t>
            </a:fld>
            <a:endParaRPr lang="en-NZ"/>
          </a:p>
        </p:txBody>
      </p:sp>
      <p:pic>
        <p:nvPicPr>
          <p:cNvPr id="7" name="Content Placeholder 3" descr="A white house with a red and purple cover&#10;&#10;Description automatically generated">
            <a:extLst>
              <a:ext uri="{FF2B5EF4-FFF2-40B4-BE49-F238E27FC236}">
                <a16:creationId xmlns:a16="http://schemas.microsoft.com/office/drawing/2014/main" id="{72A5ED5B-46EB-88F6-82B2-18A7AC4AAD1B}"/>
              </a:ext>
            </a:extLst>
          </p:cNvPr>
          <p:cNvPicPr>
            <a:picLocks noChangeAspect="1"/>
          </p:cNvPicPr>
          <p:nvPr/>
        </p:nvPicPr>
        <p:blipFill>
          <a:blip r:embed="rId3"/>
          <a:stretch>
            <a:fillRect/>
          </a:stretch>
        </p:blipFill>
        <p:spPr>
          <a:xfrm>
            <a:off x="1116306" y="1115649"/>
            <a:ext cx="3846220" cy="5288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5328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3174-3B15-0951-5274-C9B3E7CE4432}"/>
              </a:ext>
            </a:extLst>
          </p:cNvPr>
          <p:cNvSpPr>
            <a:spLocks noGrp="1"/>
          </p:cNvSpPr>
          <p:nvPr>
            <p:ph type="title"/>
          </p:nvPr>
        </p:nvSpPr>
        <p:spPr>
          <a:xfrm>
            <a:off x="347206" y="386803"/>
            <a:ext cx="11015472" cy="713232"/>
          </a:xfrm>
        </p:spPr>
        <p:txBody>
          <a:bodyPr/>
          <a:lstStyle/>
          <a:p>
            <a:r>
              <a:rPr lang="en-US" sz="3600">
                <a:solidFill>
                  <a:schemeClr val="accent1"/>
                </a:solidFill>
                <a:latin typeface="Arial"/>
                <a:cs typeface="Arial"/>
              </a:rPr>
              <a:t>Maintenance Plan Template</a:t>
            </a:r>
            <a:endParaRPr lang="en-NZ">
              <a:solidFill>
                <a:schemeClr val="accent1"/>
              </a:solidFill>
            </a:endParaRPr>
          </a:p>
        </p:txBody>
      </p:sp>
      <p:sp>
        <p:nvSpPr>
          <p:cNvPr id="4" name="Slide Number Placeholder 3">
            <a:extLst>
              <a:ext uri="{FF2B5EF4-FFF2-40B4-BE49-F238E27FC236}">
                <a16:creationId xmlns:a16="http://schemas.microsoft.com/office/drawing/2014/main" id="{5E8B4541-93D8-BBB6-8800-AF5784E5E009}"/>
              </a:ext>
            </a:extLst>
          </p:cNvPr>
          <p:cNvSpPr>
            <a:spLocks noGrp="1"/>
          </p:cNvSpPr>
          <p:nvPr>
            <p:ph type="sldNum" sz="quarter" idx="12"/>
          </p:nvPr>
        </p:nvSpPr>
        <p:spPr>
          <a:xfrm>
            <a:off x="347206" y="6288634"/>
            <a:ext cx="2743200" cy="365125"/>
          </a:xfrm>
        </p:spPr>
        <p:txBody>
          <a:bodyPr/>
          <a:lstStyle/>
          <a:p>
            <a:pPr algn="l"/>
            <a:fld id="{330EA680-D336-4FF7-8B7A-9848BB0A1C32}" type="slidenum">
              <a:rPr lang="en-US" b="1" smtClean="0">
                <a:solidFill>
                  <a:schemeClr val="accent1"/>
                </a:solidFill>
              </a:rPr>
              <a:pPr algn="l"/>
              <a:t>25</a:t>
            </a:fld>
            <a:endParaRPr lang="en-US" b="1">
              <a:solidFill>
                <a:schemeClr val="accent1"/>
              </a:solidFill>
            </a:endParaRPr>
          </a:p>
        </p:txBody>
      </p:sp>
      <p:pic>
        <p:nvPicPr>
          <p:cNvPr id="5" name="Content Placeholder 3" descr="A person wearing a safety vest and a helmet">
            <a:extLst>
              <a:ext uri="{FF2B5EF4-FFF2-40B4-BE49-F238E27FC236}">
                <a16:creationId xmlns:a16="http://schemas.microsoft.com/office/drawing/2014/main" id="{186B4F2D-70C6-8805-93EC-1FD7316537BA}"/>
              </a:ext>
            </a:extLst>
          </p:cNvPr>
          <p:cNvPicPr>
            <a:picLocks noGrp="1" noChangeAspect="1"/>
          </p:cNvPicPr>
          <p:nvPr>
            <p:ph idx="1"/>
          </p:nvPr>
        </p:nvPicPr>
        <p:blipFill>
          <a:blip r:embed="rId2"/>
          <a:stretch>
            <a:fillRect/>
          </a:stretch>
        </p:blipFill>
        <p:spPr>
          <a:xfrm>
            <a:off x="541539" y="1523203"/>
            <a:ext cx="3330462" cy="4669987"/>
          </a:xfrm>
          <a:prstGeom prst="rect">
            <a:avLst/>
          </a:prstGeom>
          <a:ln>
            <a:noFill/>
          </a:ln>
          <a:effectLst>
            <a:outerShdw blurRad="292100" dist="139700" dir="2700000" algn="tl" rotWithShape="0">
              <a:srgbClr val="333333">
                <a:alpha val="65000"/>
              </a:srgbClr>
            </a:outerShdw>
          </a:effectLst>
        </p:spPr>
      </p:pic>
      <p:pic>
        <p:nvPicPr>
          <p:cNvPr id="6" name="Picture 5" descr="A purple and white checklist">
            <a:extLst>
              <a:ext uri="{FF2B5EF4-FFF2-40B4-BE49-F238E27FC236}">
                <a16:creationId xmlns:a16="http://schemas.microsoft.com/office/drawing/2014/main" id="{D97ACE7E-50C5-7F27-7136-871DBAB0E67D}"/>
              </a:ext>
            </a:extLst>
          </p:cNvPr>
          <p:cNvPicPr>
            <a:picLocks noChangeAspect="1"/>
          </p:cNvPicPr>
          <p:nvPr/>
        </p:nvPicPr>
        <p:blipFill rotWithShape="1">
          <a:blip r:embed="rId3"/>
          <a:srcRect b="10027"/>
          <a:stretch/>
        </p:blipFill>
        <p:spPr>
          <a:xfrm>
            <a:off x="4103130" y="1523204"/>
            <a:ext cx="3704729" cy="4700043"/>
          </a:xfrm>
          <a:prstGeom prst="rect">
            <a:avLst/>
          </a:prstGeom>
          <a:ln>
            <a:noFill/>
          </a:ln>
          <a:effectLst>
            <a:outerShdw blurRad="292100" dist="139700" dir="2700000" algn="tl" rotWithShape="0">
              <a:srgbClr val="333333">
                <a:alpha val="65000"/>
              </a:srgbClr>
            </a:outerShdw>
          </a:effectLst>
        </p:spPr>
      </p:pic>
      <p:pic>
        <p:nvPicPr>
          <p:cNvPr id="7" name="Picture 6" descr="A document with text and images">
            <a:extLst>
              <a:ext uri="{FF2B5EF4-FFF2-40B4-BE49-F238E27FC236}">
                <a16:creationId xmlns:a16="http://schemas.microsoft.com/office/drawing/2014/main" id="{B6CB4D57-2338-76B0-007A-7368C89982BF}"/>
              </a:ext>
            </a:extLst>
          </p:cNvPr>
          <p:cNvPicPr>
            <a:picLocks noChangeAspect="1"/>
          </p:cNvPicPr>
          <p:nvPr/>
        </p:nvPicPr>
        <p:blipFill rotWithShape="1">
          <a:blip r:embed="rId4"/>
          <a:srcRect b="6156"/>
          <a:stretch/>
        </p:blipFill>
        <p:spPr>
          <a:xfrm>
            <a:off x="8038990" y="1523204"/>
            <a:ext cx="3546369" cy="4700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8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3174-3B15-0951-5274-C9B3E7CE4432}"/>
              </a:ext>
            </a:extLst>
          </p:cNvPr>
          <p:cNvSpPr>
            <a:spLocks noGrp="1"/>
          </p:cNvSpPr>
          <p:nvPr>
            <p:ph type="title"/>
          </p:nvPr>
        </p:nvSpPr>
        <p:spPr>
          <a:xfrm>
            <a:off x="347206" y="386803"/>
            <a:ext cx="11015472" cy="713232"/>
          </a:xfrm>
        </p:spPr>
        <p:txBody>
          <a:bodyPr/>
          <a:lstStyle/>
          <a:p>
            <a:r>
              <a:rPr lang="en-US" sz="3600">
                <a:solidFill>
                  <a:schemeClr val="accent1"/>
                </a:solidFill>
                <a:latin typeface="Arial"/>
                <a:cs typeface="Arial"/>
              </a:rPr>
              <a:t>Maintenance Guide design</a:t>
            </a:r>
            <a:endParaRPr lang="en-NZ">
              <a:solidFill>
                <a:schemeClr val="accent1"/>
              </a:solidFill>
            </a:endParaRPr>
          </a:p>
        </p:txBody>
      </p:sp>
      <p:sp>
        <p:nvSpPr>
          <p:cNvPr id="4" name="Slide Number Placeholder 3">
            <a:extLst>
              <a:ext uri="{FF2B5EF4-FFF2-40B4-BE49-F238E27FC236}">
                <a16:creationId xmlns:a16="http://schemas.microsoft.com/office/drawing/2014/main" id="{5E8B4541-93D8-BBB6-8800-AF5784E5E009}"/>
              </a:ext>
            </a:extLst>
          </p:cNvPr>
          <p:cNvSpPr>
            <a:spLocks noGrp="1"/>
          </p:cNvSpPr>
          <p:nvPr>
            <p:ph type="sldNum" sz="quarter" idx="12"/>
          </p:nvPr>
        </p:nvSpPr>
        <p:spPr>
          <a:xfrm>
            <a:off x="268313" y="6288634"/>
            <a:ext cx="2743200" cy="365125"/>
          </a:xfrm>
        </p:spPr>
        <p:txBody>
          <a:bodyPr/>
          <a:lstStyle/>
          <a:p>
            <a:pPr algn="l"/>
            <a:fld id="{330EA680-D336-4FF7-8B7A-9848BB0A1C32}" type="slidenum">
              <a:rPr lang="en-US" b="1" smtClean="0">
                <a:solidFill>
                  <a:schemeClr val="accent1"/>
                </a:solidFill>
              </a:rPr>
              <a:pPr algn="l"/>
              <a:t>26</a:t>
            </a:fld>
            <a:endParaRPr lang="en-US" b="1">
              <a:solidFill>
                <a:schemeClr val="accent1"/>
              </a:solidFill>
            </a:endParaRPr>
          </a:p>
        </p:txBody>
      </p:sp>
      <p:pic>
        <p:nvPicPr>
          <p:cNvPr id="10" name="Content Placeholder 3" descr="A diagram of roofing materials&#10;&#10;Description automatically generated">
            <a:extLst>
              <a:ext uri="{FF2B5EF4-FFF2-40B4-BE49-F238E27FC236}">
                <a16:creationId xmlns:a16="http://schemas.microsoft.com/office/drawing/2014/main" id="{18EB8822-BE08-8D07-34F4-8FAB51DF49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8214" y="1343209"/>
            <a:ext cx="3446312" cy="4852678"/>
          </a:xfrm>
          <a:prstGeom prst="rect">
            <a:avLst/>
          </a:prstGeom>
          <a:ln>
            <a:noFill/>
          </a:ln>
          <a:effectLst>
            <a:outerShdw blurRad="292100" dist="139700" dir="2700000" algn="tl" rotWithShape="0">
              <a:srgbClr val="333333">
                <a:alpha val="65000"/>
              </a:srgbClr>
            </a:outerShdw>
          </a:effectLst>
        </p:spPr>
      </p:pic>
      <p:pic>
        <p:nvPicPr>
          <p:cNvPr id="11" name="Picture 10" descr="A close-up of a website&#10;&#10;Description automatically generated">
            <a:extLst>
              <a:ext uri="{FF2B5EF4-FFF2-40B4-BE49-F238E27FC236}">
                <a16:creationId xmlns:a16="http://schemas.microsoft.com/office/drawing/2014/main" id="{32F58F70-ACCB-ECE1-0FD7-D811B504B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14" y="1341926"/>
            <a:ext cx="3446312" cy="4836931"/>
          </a:xfrm>
          <a:prstGeom prst="rect">
            <a:avLst/>
          </a:prstGeom>
          <a:ln>
            <a:noFill/>
          </a:ln>
          <a:effectLst>
            <a:outerShdw blurRad="292100" dist="139700" dir="2700000" algn="tl" rotWithShape="0">
              <a:srgbClr val="333333">
                <a:alpha val="65000"/>
              </a:srgbClr>
            </a:outerShdw>
          </a:effectLst>
        </p:spPr>
      </p:pic>
      <p:pic>
        <p:nvPicPr>
          <p:cNvPr id="12" name="Picture 11" descr="A page of a computer program&#10;&#10;Description automatically generated">
            <a:extLst>
              <a:ext uri="{FF2B5EF4-FFF2-40B4-BE49-F238E27FC236}">
                <a16:creationId xmlns:a16="http://schemas.microsoft.com/office/drawing/2014/main" id="{6AFAC6B2-AC9E-9725-64CD-339AD2EA0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318" y="1341926"/>
            <a:ext cx="3446312" cy="4853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945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9BA3-C366-D960-5597-AB7607389F2C}"/>
              </a:ext>
            </a:extLst>
          </p:cNvPr>
          <p:cNvSpPr>
            <a:spLocks noGrp="1"/>
          </p:cNvSpPr>
          <p:nvPr>
            <p:ph type="title"/>
          </p:nvPr>
        </p:nvSpPr>
        <p:spPr/>
        <p:txBody>
          <a:bodyPr/>
          <a:lstStyle/>
          <a:p>
            <a:r>
              <a:rPr lang="en-US">
                <a:solidFill>
                  <a:schemeClr val="accent1"/>
                </a:solidFill>
              </a:rPr>
              <a:t>Health and Safety – </a:t>
            </a:r>
            <a:r>
              <a:rPr lang="en-US" err="1">
                <a:solidFill>
                  <a:schemeClr val="accent1"/>
                </a:solidFill>
              </a:rPr>
              <a:t>Moulds</a:t>
            </a:r>
            <a:r>
              <a:rPr lang="en-US">
                <a:solidFill>
                  <a:schemeClr val="accent1"/>
                </a:solidFill>
              </a:rPr>
              <a:t> and Fungi</a:t>
            </a:r>
            <a:endParaRPr lang="en-NZ">
              <a:solidFill>
                <a:schemeClr val="accent1"/>
              </a:solidFill>
            </a:endParaRPr>
          </a:p>
        </p:txBody>
      </p:sp>
      <p:sp>
        <p:nvSpPr>
          <p:cNvPr id="3" name="Text Placeholder 2">
            <a:extLst>
              <a:ext uri="{FF2B5EF4-FFF2-40B4-BE49-F238E27FC236}">
                <a16:creationId xmlns:a16="http://schemas.microsoft.com/office/drawing/2014/main" id="{9104A84F-F02A-7446-9A66-8A24184DB13B}"/>
              </a:ext>
            </a:extLst>
          </p:cNvPr>
          <p:cNvSpPr>
            <a:spLocks noGrp="1"/>
          </p:cNvSpPr>
          <p:nvPr>
            <p:ph type="body" sz="quarter" idx="13"/>
          </p:nvPr>
        </p:nvSpPr>
        <p:spPr>
          <a:xfrm>
            <a:off x="489250" y="1436915"/>
            <a:ext cx="5432276" cy="4851877"/>
          </a:xfrm>
        </p:spPr>
        <p:txBody>
          <a:bodyPr>
            <a:normAutofit lnSpcReduction="10000"/>
          </a:bodyPr>
          <a:lstStyle/>
          <a:p>
            <a:pPr marL="0" indent="0">
              <a:buNone/>
            </a:pPr>
            <a:r>
              <a:rPr lang="en-US" b="1" i="1">
                <a:latin typeface="Arial"/>
                <a:ea typeface="+mn-lt"/>
                <a:cs typeface="+mn-lt"/>
              </a:rPr>
              <a:t>Mould</a:t>
            </a:r>
            <a:r>
              <a:rPr lang="en-US">
                <a:latin typeface="Arial"/>
                <a:ea typeface="+mn-lt"/>
                <a:cs typeface="+mn-lt"/>
              </a:rPr>
              <a:t> and fungi can grow more easily during winter months with the elevated moisture levels in the air. It is recommended to clean more frequently during this period.</a:t>
            </a:r>
          </a:p>
          <a:p>
            <a:pPr marL="0" indent="0">
              <a:buNone/>
            </a:pPr>
            <a:endParaRPr lang="en-US">
              <a:latin typeface="Arial"/>
              <a:ea typeface="+mn-lt"/>
              <a:cs typeface="+mn-lt"/>
            </a:endParaRPr>
          </a:p>
          <a:p>
            <a:pPr marL="0" indent="0">
              <a:buNone/>
            </a:pPr>
            <a:r>
              <a:rPr lang="en-US">
                <a:latin typeface="Arial"/>
                <a:ea typeface="+mn-lt"/>
                <a:cs typeface="+mn-lt"/>
              </a:rPr>
              <a:t>The ministry has published - A Guide for </a:t>
            </a:r>
            <a:r>
              <a:rPr lang="en-US" err="1">
                <a:latin typeface="Arial"/>
                <a:ea typeface="+mn-lt"/>
                <a:cs typeface="+mn-lt"/>
              </a:rPr>
              <a:t>mould</a:t>
            </a:r>
            <a:r>
              <a:rPr lang="en-US">
                <a:latin typeface="Arial"/>
                <a:ea typeface="+mn-lt"/>
                <a:cs typeface="+mn-lt"/>
              </a:rPr>
              <a:t> mitigation and management </a:t>
            </a:r>
            <a:endParaRPr lang="en-US">
              <a:latin typeface="Arial"/>
              <a:cs typeface="Arial"/>
            </a:endParaRPr>
          </a:p>
          <a:p>
            <a:pPr marL="0" indent="0">
              <a:buNone/>
            </a:pPr>
            <a:r>
              <a:rPr lang="en-US">
                <a:solidFill>
                  <a:srgbClr val="7030A0"/>
                </a:solidFill>
                <a:latin typeface="Arial"/>
                <a:ea typeface="+mn-lt"/>
                <a:cs typeface="+mn-lt"/>
                <a:hlinkClick r:id="rId2">
                  <a:extLst>
                    <a:ext uri="{A12FA001-AC4F-418D-AE19-62706E023703}">
                      <ahyp:hlinkClr xmlns:ahyp="http://schemas.microsoft.com/office/drawing/2018/hyperlinkcolor" val="tx"/>
                    </a:ext>
                  </a:extLst>
                </a:hlinkClick>
              </a:rPr>
              <a:t>Mitigating-Mould-DLE-Brochure.pdf (education.govt.nz)</a:t>
            </a:r>
            <a:endParaRPr lang="en-US">
              <a:solidFill>
                <a:srgbClr val="7030A0"/>
              </a:solidFill>
              <a:latin typeface="Arial"/>
              <a:cs typeface="Arial"/>
              <a:hlinkClick r:id="rId2">
                <a:extLst>
                  <a:ext uri="{A12FA001-AC4F-418D-AE19-62706E023703}">
                    <ahyp:hlinkClr xmlns:ahyp="http://schemas.microsoft.com/office/drawing/2018/hyperlinkcolor" val="tx"/>
                  </a:ext>
                </a:extLst>
              </a:hlinkClick>
            </a:endParaRPr>
          </a:p>
          <a:p>
            <a:pPr marL="0" indent="0">
              <a:buNone/>
            </a:pPr>
            <a:endParaRPr lang="en-US">
              <a:latin typeface="Arial"/>
              <a:cs typeface="Arial"/>
            </a:endParaRPr>
          </a:p>
          <a:p>
            <a:pPr marL="0" indent="0">
              <a:buNone/>
            </a:pPr>
            <a:r>
              <a:rPr lang="en-US">
                <a:latin typeface="Arial"/>
                <a:cs typeface="Arial"/>
              </a:rPr>
              <a:t>For advice and guidance:</a:t>
            </a:r>
          </a:p>
          <a:p>
            <a:pPr marL="342900" indent="-342900"/>
            <a:r>
              <a:rPr lang="en-US">
                <a:latin typeface="Arial"/>
                <a:cs typeface="Arial"/>
              </a:rPr>
              <a:t>refer to the ministry website </a:t>
            </a:r>
            <a:r>
              <a:rPr lang="en-US" err="1">
                <a:latin typeface="Arial"/>
                <a:ea typeface="+mn-lt"/>
                <a:cs typeface="+mn-lt"/>
                <a:hlinkClick r:id="rId3">
                  <a:extLst>
                    <a:ext uri="{A12FA001-AC4F-418D-AE19-62706E023703}">
                      <ahyp:hlinkClr xmlns:ahyp="http://schemas.microsoft.com/office/drawing/2018/hyperlinkcolor" val="tx"/>
                    </a:ext>
                  </a:extLst>
                </a:hlinkClick>
              </a:rPr>
              <a:t>Moulds</a:t>
            </a:r>
            <a:r>
              <a:rPr lang="en-US">
                <a:latin typeface="Arial"/>
                <a:ea typeface="+mn-lt"/>
                <a:cs typeface="+mn-lt"/>
                <a:hlinkClick r:id="rId3">
                  <a:extLst>
                    <a:ext uri="{A12FA001-AC4F-418D-AE19-62706E023703}">
                      <ahyp:hlinkClr xmlns:ahyp="http://schemas.microsoft.com/office/drawing/2018/hyperlinkcolor" val="tx"/>
                    </a:ext>
                  </a:extLst>
                </a:hlinkClick>
              </a:rPr>
              <a:t> and fungi – Education in New Zealand</a:t>
            </a:r>
            <a:r>
              <a:rPr lang="en-US">
                <a:latin typeface="Arial"/>
                <a:ea typeface="+mn-lt"/>
                <a:cs typeface="+mn-lt"/>
              </a:rPr>
              <a:t> </a:t>
            </a:r>
            <a:endParaRPr lang="en-US"/>
          </a:p>
          <a:p>
            <a:pPr marL="342900" indent="-342900"/>
            <a:r>
              <a:rPr lang="en-US">
                <a:latin typeface="Arial"/>
                <a:ea typeface="+mn-lt"/>
                <a:cs typeface="+mn-lt"/>
              </a:rPr>
              <a:t>contact the ministry regional mailbox or your property advisor</a:t>
            </a:r>
            <a:endParaRPr lang="en-US">
              <a:latin typeface="Arial"/>
              <a:cs typeface="Arial"/>
            </a:endParaRPr>
          </a:p>
          <a:p>
            <a:pPr marL="0" indent="0">
              <a:buNone/>
            </a:pPr>
            <a:endParaRPr lang="en-NZ"/>
          </a:p>
        </p:txBody>
      </p:sp>
      <p:sp>
        <p:nvSpPr>
          <p:cNvPr id="5" name="Slide Number Placeholder 4">
            <a:extLst>
              <a:ext uri="{FF2B5EF4-FFF2-40B4-BE49-F238E27FC236}">
                <a16:creationId xmlns:a16="http://schemas.microsoft.com/office/drawing/2014/main" id="{C21B144C-7D28-0BA9-66F4-091496D4C9C6}"/>
              </a:ext>
            </a:extLst>
          </p:cNvPr>
          <p:cNvSpPr>
            <a:spLocks noGrp="1"/>
          </p:cNvSpPr>
          <p:nvPr>
            <p:ph type="sldNum" sz="quarter" idx="12"/>
          </p:nvPr>
        </p:nvSpPr>
        <p:spPr/>
        <p:txBody>
          <a:bodyPr/>
          <a:lstStyle/>
          <a:p>
            <a:fld id="{13468063-9C21-4834-88E3-ACB04C56D52D}" type="slidenum">
              <a:rPr lang="en-NZ" smtClean="0"/>
              <a:pPr/>
              <a:t>27</a:t>
            </a:fld>
            <a:endParaRPr lang="en-NZ"/>
          </a:p>
        </p:txBody>
      </p:sp>
      <p:pic>
        <p:nvPicPr>
          <p:cNvPr id="6" name="Picture 5" descr="A screenshot of a website&#10;&#10;Description automatically generated">
            <a:extLst>
              <a:ext uri="{FF2B5EF4-FFF2-40B4-BE49-F238E27FC236}">
                <a16:creationId xmlns:a16="http://schemas.microsoft.com/office/drawing/2014/main" id="{D890F981-FA05-ED5B-A892-943933C081BF}"/>
              </a:ext>
            </a:extLst>
          </p:cNvPr>
          <p:cNvPicPr>
            <a:picLocks noChangeAspect="1"/>
          </p:cNvPicPr>
          <p:nvPr/>
        </p:nvPicPr>
        <p:blipFill>
          <a:blip r:embed="rId4"/>
          <a:stretch>
            <a:fillRect/>
          </a:stretch>
        </p:blipFill>
        <p:spPr>
          <a:xfrm>
            <a:off x="5844438" y="1533266"/>
            <a:ext cx="6079066" cy="4374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199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27FE-F658-5437-43CF-7A8ACAAA7979}"/>
              </a:ext>
            </a:extLst>
          </p:cNvPr>
          <p:cNvSpPr>
            <a:spLocks noGrp="1"/>
          </p:cNvSpPr>
          <p:nvPr>
            <p:ph type="ctrTitle"/>
          </p:nvPr>
        </p:nvSpPr>
        <p:spPr>
          <a:xfrm>
            <a:off x="336105" y="2381732"/>
            <a:ext cx="11440926" cy="795146"/>
          </a:xfrm>
        </p:spPr>
        <p:txBody>
          <a:bodyPr/>
          <a:lstStyle/>
          <a:p>
            <a:r>
              <a:rPr lang="en-US" sz="4000">
                <a:latin typeface="Arial"/>
                <a:cs typeface="Arial"/>
              </a:rPr>
              <a:t>Update on school-led project processes</a:t>
            </a:r>
            <a:endParaRPr lang="en-US"/>
          </a:p>
        </p:txBody>
      </p:sp>
      <p:sp>
        <p:nvSpPr>
          <p:cNvPr id="4" name="Content Placeholder 3">
            <a:extLst>
              <a:ext uri="{FF2B5EF4-FFF2-40B4-BE49-F238E27FC236}">
                <a16:creationId xmlns:a16="http://schemas.microsoft.com/office/drawing/2014/main" id="{F01BC24A-8290-F579-443A-AACEEE83FB5B}"/>
              </a:ext>
            </a:extLst>
          </p:cNvPr>
          <p:cNvSpPr>
            <a:spLocks noGrp="1"/>
          </p:cNvSpPr>
          <p:nvPr>
            <p:ph sz="quarter" idx="13"/>
          </p:nvPr>
        </p:nvSpPr>
        <p:spPr>
          <a:xfrm>
            <a:off x="336105" y="4078695"/>
            <a:ext cx="7866862" cy="795146"/>
          </a:xfrm>
        </p:spPr>
        <p:txBody>
          <a:bodyPr vert="horz" lIns="91440" tIns="45720" rIns="91440" bIns="45720" rtlCol="0" anchor="t">
            <a:normAutofit/>
          </a:bodyPr>
          <a:lstStyle/>
          <a:p>
            <a:r>
              <a:rPr lang="en-US" b="1">
                <a:latin typeface="Arial"/>
                <a:cs typeface="Arial"/>
              </a:rPr>
              <a:t>Presented by: </a:t>
            </a:r>
            <a:r>
              <a:rPr lang="en-US" sz="1800" b="0" i="0" u="none" strike="noStrike">
                <a:solidFill>
                  <a:srgbClr val="FFFFFF"/>
                </a:solidFill>
                <a:effectLst/>
                <a:latin typeface="Arial" panose="020B0604020202020204" pitchFamily="34" charset="0"/>
              </a:rPr>
              <a:t>Anthea Morell - Team Leader | </a:t>
            </a:r>
            <a:r>
              <a:rPr lang="en-US">
                <a:solidFill>
                  <a:srgbClr val="FFFFFF"/>
                </a:solidFill>
              </a:rPr>
              <a:t>Operational Practice</a:t>
            </a:r>
            <a:r>
              <a:rPr lang="en-US" sz="1800" b="0" i="0">
                <a:solidFill>
                  <a:srgbClr val="000000"/>
                </a:solidFill>
                <a:effectLst/>
                <a:latin typeface="Arial" panose="020B0604020202020204" pitchFamily="34" charset="0"/>
              </a:rPr>
              <a:t>​</a:t>
            </a:r>
            <a:endParaRPr lang="en-US" sz="1800" b="0" i="0" u="none" strike="noStrike">
              <a:solidFill>
                <a:srgbClr val="FFFFFF"/>
              </a:solidFill>
              <a:effectLst/>
              <a:latin typeface="Arial" panose="020B0604020202020204" pitchFamily="34" charset="0"/>
            </a:endParaRPr>
          </a:p>
          <a:p>
            <a:endParaRPr lang="en-US"/>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endParaRPr lang="en-US"/>
          </a:p>
        </p:txBody>
      </p:sp>
    </p:spTree>
    <p:extLst>
      <p:ext uri="{BB962C8B-B14F-4D97-AF65-F5344CB8AC3E}">
        <p14:creationId xmlns:p14="http://schemas.microsoft.com/office/powerpoint/2010/main" val="2229928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3970-EF44-5D8F-FAB1-32F8A199A963}"/>
              </a:ext>
            </a:extLst>
          </p:cNvPr>
          <p:cNvSpPr>
            <a:spLocks noGrp="1"/>
          </p:cNvSpPr>
          <p:nvPr>
            <p:ph type="title"/>
          </p:nvPr>
        </p:nvSpPr>
        <p:spPr>
          <a:xfrm>
            <a:off x="347472" y="303119"/>
            <a:ext cx="10067543" cy="713232"/>
          </a:xfrm>
        </p:spPr>
        <p:txBody>
          <a:bodyPr anchor="ctr">
            <a:normAutofit/>
          </a:bodyPr>
          <a:lstStyle/>
          <a:p>
            <a:r>
              <a:rPr lang="en-US">
                <a:solidFill>
                  <a:schemeClr val="accent1"/>
                </a:solidFill>
                <a:latin typeface="Arial"/>
                <a:cs typeface="Arial"/>
              </a:rPr>
              <a:t>Approval of school-led projects </a:t>
            </a:r>
            <a:endParaRPr lang="en-NZ">
              <a:solidFill>
                <a:schemeClr val="accent1"/>
              </a:solidFill>
            </a:endParaRPr>
          </a:p>
        </p:txBody>
      </p:sp>
      <p:sp>
        <p:nvSpPr>
          <p:cNvPr id="4" name="Slide Number Placeholder 3">
            <a:extLst>
              <a:ext uri="{FF2B5EF4-FFF2-40B4-BE49-F238E27FC236}">
                <a16:creationId xmlns:a16="http://schemas.microsoft.com/office/drawing/2014/main" id="{D30CF52E-BE30-99D4-774C-626F39BB7A0E}"/>
              </a:ext>
            </a:extLst>
          </p:cNvPr>
          <p:cNvSpPr>
            <a:spLocks noGrp="1"/>
          </p:cNvSpPr>
          <p:nvPr>
            <p:ph type="sldNum" sz="quarter" idx="12"/>
          </p:nvPr>
        </p:nvSpPr>
        <p:spPr>
          <a:xfrm>
            <a:off x="285697" y="6404201"/>
            <a:ext cx="1055771" cy="182345"/>
          </a:xfrm>
        </p:spPr>
        <p:txBody>
          <a:bodyPr anchor="ctr">
            <a:noAutofit/>
          </a:bodyPr>
          <a:lstStyle/>
          <a:p>
            <a:pPr>
              <a:lnSpc>
                <a:spcPct val="90000"/>
              </a:lnSpc>
              <a:spcAft>
                <a:spcPts val="600"/>
              </a:spcAft>
            </a:pPr>
            <a:fld id="{13468063-9C21-4834-88E3-ACB04C56D52D}" type="slidenum">
              <a:rPr lang="en-NZ" smtClean="0"/>
              <a:pPr>
                <a:lnSpc>
                  <a:spcPct val="90000"/>
                </a:lnSpc>
                <a:spcAft>
                  <a:spcPts val="600"/>
                </a:spcAft>
              </a:pPr>
              <a:t>29</a:t>
            </a:fld>
            <a:endParaRPr lang="en-NZ"/>
          </a:p>
        </p:txBody>
      </p:sp>
      <p:graphicFrame>
        <p:nvGraphicFramePr>
          <p:cNvPr id="7" name="Text Placeholder 2">
            <a:extLst>
              <a:ext uri="{FF2B5EF4-FFF2-40B4-BE49-F238E27FC236}">
                <a16:creationId xmlns:a16="http://schemas.microsoft.com/office/drawing/2014/main" id="{E0A91AF8-1C67-66DC-E327-CBF2AEB1FB27}"/>
              </a:ext>
            </a:extLst>
          </p:cNvPr>
          <p:cNvGraphicFramePr/>
          <p:nvPr>
            <p:extLst>
              <p:ext uri="{D42A27DB-BD31-4B8C-83A1-F6EECF244321}">
                <p14:modId xmlns:p14="http://schemas.microsoft.com/office/powerpoint/2010/main" val="2096943951"/>
              </p:ext>
            </p:extLst>
          </p:nvPr>
        </p:nvGraphicFramePr>
        <p:xfrm>
          <a:off x="350686" y="1322194"/>
          <a:ext cx="11513110" cy="4918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436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27FE-F658-5437-43CF-7A8ACAAA7979}"/>
              </a:ext>
            </a:extLst>
          </p:cNvPr>
          <p:cNvSpPr>
            <a:spLocks noGrp="1"/>
          </p:cNvSpPr>
          <p:nvPr>
            <p:ph type="ctrTitle"/>
          </p:nvPr>
        </p:nvSpPr>
        <p:spPr>
          <a:xfrm>
            <a:off x="336105" y="2478224"/>
            <a:ext cx="9847613" cy="795146"/>
          </a:xfrm>
        </p:spPr>
        <p:txBody>
          <a:bodyPr/>
          <a:lstStyle/>
          <a:p>
            <a:r>
              <a:rPr lang="en-US" sz="4000">
                <a:latin typeface="Arial"/>
                <a:cs typeface="Arial"/>
              </a:rPr>
              <a:t>Proper maintenance of </a:t>
            </a:r>
            <a:br>
              <a:rPr lang="en-US" sz="4000">
                <a:latin typeface="Arial"/>
                <a:cs typeface="Arial"/>
              </a:rPr>
            </a:br>
            <a:r>
              <a:rPr lang="en-US" sz="4000">
                <a:latin typeface="Arial"/>
                <a:cs typeface="Arial"/>
              </a:rPr>
              <a:t>asbestos containing materials</a:t>
            </a:r>
            <a:endParaRPr lang="en-US"/>
          </a:p>
        </p:txBody>
      </p:sp>
      <p:sp>
        <p:nvSpPr>
          <p:cNvPr id="4" name="Content Placeholder 3">
            <a:extLst>
              <a:ext uri="{FF2B5EF4-FFF2-40B4-BE49-F238E27FC236}">
                <a16:creationId xmlns:a16="http://schemas.microsoft.com/office/drawing/2014/main" id="{F01BC24A-8290-F579-443A-AACEEE83FB5B}"/>
              </a:ext>
            </a:extLst>
          </p:cNvPr>
          <p:cNvSpPr>
            <a:spLocks noGrp="1"/>
          </p:cNvSpPr>
          <p:nvPr>
            <p:ph sz="quarter" idx="13"/>
          </p:nvPr>
        </p:nvSpPr>
        <p:spPr>
          <a:xfrm>
            <a:off x="336105" y="4078695"/>
            <a:ext cx="8559320" cy="795146"/>
          </a:xfrm>
        </p:spPr>
        <p:txBody>
          <a:bodyPr vert="horz" lIns="91440" tIns="45720" rIns="91440" bIns="45720" rtlCol="0" anchor="t">
            <a:normAutofit/>
          </a:bodyPr>
          <a:lstStyle/>
          <a:p>
            <a:r>
              <a:rPr lang="en-US" b="1">
                <a:latin typeface="Arial"/>
                <a:cs typeface="Arial"/>
              </a:rPr>
              <a:t>Presented by: </a:t>
            </a:r>
            <a:r>
              <a:rPr lang="en-US">
                <a:latin typeface="Arial"/>
                <a:cs typeface="Arial"/>
              </a:rPr>
              <a:t>Craig Mansell - Principal Advisor | Asbestos Compliance and Robert McAllister - Senior Asset Manager | Asset Management</a:t>
            </a:r>
          </a:p>
          <a:p>
            <a:endParaRPr lang="en-US"/>
          </a:p>
        </p:txBody>
      </p:sp>
      <p:sp>
        <p:nvSpPr>
          <p:cNvPr id="3" name="Subtitle 2">
            <a:extLst>
              <a:ext uri="{FF2B5EF4-FFF2-40B4-BE49-F238E27FC236}">
                <a16:creationId xmlns:a16="http://schemas.microsoft.com/office/drawing/2014/main" id="{2D551D79-AF7A-17F6-14A3-1AB3228198F7}"/>
              </a:ext>
            </a:extLst>
          </p:cNvPr>
          <p:cNvSpPr>
            <a:spLocks noGrp="1"/>
          </p:cNvSpPr>
          <p:nvPr>
            <p:ph type="subTitle" idx="1"/>
          </p:nvPr>
        </p:nvSpPr>
        <p:spPr>
          <a:xfrm>
            <a:off x="336105" y="3206456"/>
            <a:ext cx="9226512" cy="939153"/>
          </a:xfrm>
        </p:spPr>
        <p:txBody>
          <a:bodyPr/>
          <a:lstStyle/>
          <a:p>
            <a:r>
              <a:rPr lang="en-US">
                <a:latin typeface="Arial"/>
                <a:cs typeface="Arial"/>
              </a:rPr>
              <a:t>Is high-pressure water blasting safe?</a:t>
            </a:r>
            <a:endParaRPr lang="en-NZ"/>
          </a:p>
        </p:txBody>
      </p:sp>
    </p:spTree>
    <p:extLst>
      <p:ext uri="{BB962C8B-B14F-4D97-AF65-F5344CB8AC3E}">
        <p14:creationId xmlns:p14="http://schemas.microsoft.com/office/powerpoint/2010/main" val="1453671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A891-1C39-1700-F9A4-FC010DBC2723}"/>
              </a:ext>
            </a:extLst>
          </p:cNvPr>
          <p:cNvSpPr>
            <a:spLocks noGrp="1"/>
          </p:cNvSpPr>
          <p:nvPr>
            <p:ph type="title"/>
          </p:nvPr>
        </p:nvSpPr>
        <p:spPr>
          <a:xfrm>
            <a:off x="347472" y="303119"/>
            <a:ext cx="10067543" cy="713232"/>
          </a:xfrm>
        </p:spPr>
        <p:txBody>
          <a:bodyPr anchor="ctr">
            <a:normAutofit/>
          </a:bodyPr>
          <a:lstStyle/>
          <a:p>
            <a:r>
              <a:rPr lang="en-NZ">
                <a:solidFill>
                  <a:schemeClr val="accent1"/>
                </a:solidFill>
              </a:rPr>
              <a:t>Process for managing property projects</a:t>
            </a:r>
          </a:p>
        </p:txBody>
      </p:sp>
      <p:sp>
        <p:nvSpPr>
          <p:cNvPr id="4" name="Slide Number Placeholder 3">
            <a:extLst>
              <a:ext uri="{FF2B5EF4-FFF2-40B4-BE49-F238E27FC236}">
                <a16:creationId xmlns:a16="http://schemas.microsoft.com/office/drawing/2014/main" id="{B18247B5-117E-3500-1B15-6D1794F94E3A}"/>
              </a:ext>
            </a:extLst>
          </p:cNvPr>
          <p:cNvSpPr>
            <a:spLocks noGrp="1"/>
          </p:cNvSpPr>
          <p:nvPr>
            <p:ph type="sldNum" sz="quarter" idx="12"/>
          </p:nvPr>
        </p:nvSpPr>
        <p:spPr>
          <a:xfrm>
            <a:off x="285697" y="6404201"/>
            <a:ext cx="1055771" cy="182345"/>
          </a:xfrm>
        </p:spPr>
        <p:txBody>
          <a:bodyPr anchor="ctr">
            <a:normAutofit/>
          </a:bodyPr>
          <a:lstStyle/>
          <a:p>
            <a:pPr>
              <a:lnSpc>
                <a:spcPct val="90000"/>
              </a:lnSpc>
              <a:spcAft>
                <a:spcPts val="600"/>
              </a:spcAft>
            </a:pPr>
            <a:fld id="{330EA680-D336-4FF7-8B7A-9848BB0A1C32}" type="slidenum">
              <a:rPr lang="en-US" sz="600" smtClean="0"/>
              <a:pPr>
                <a:lnSpc>
                  <a:spcPct val="90000"/>
                </a:lnSpc>
                <a:spcAft>
                  <a:spcPts val="600"/>
                </a:spcAft>
              </a:pPr>
              <a:t>30</a:t>
            </a:fld>
            <a:endParaRPr lang="en-US" sz="600"/>
          </a:p>
        </p:txBody>
      </p:sp>
      <p:graphicFrame>
        <p:nvGraphicFramePr>
          <p:cNvPr id="6" name="Content Placeholder 2">
            <a:extLst>
              <a:ext uri="{FF2B5EF4-FFF2-40B4-BE49-F238E27FC236}">
                <a16:creationId xmlns:a16="http://schemas.microsoft.com/office/drawing/2014/main" id="{57876535-0479-3A2E-9F8B-C232EEDC8DCA}"/>
              </a:ext>
            </a:extLst>
          </p:cNvPr>
          <p:cNvGraphicFramePr>
            <a:graphicFrameLocks noGrp="1"/>
          </p:cNvGraphicFramePr>
          <p:nvPr>
            <p:ph type="tbl" sz="quarter" idx="13"/>
            <p:extLst>
              <p:ext uri="{D42A27DB-BD31-4B8C-83A1-F6EECF244321}">
                <p14:modId xmlns:p14="http://schemas.microsoft.com/office/powerpoint/2010/main" val="1349106142"/>
              </p:ext>
            </p:extLst>
          </p:nvPr>
        </p:nvGraphicFramePr>
        <p:xfrm>
          <a:off x="350686" y="1322194"/>
          <a:ext cx="11513110" cy="4899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4061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DFE1-36E3-C77E-5ECC-F02F33EED32D}"/>
              </a:ext>
            </a:extLst>
          </p:cNvPr>
          <p:cNvSpPr>
            <a:spLocks noGrp="1"/>
          </p:cNvSpPr>
          <p:nvPr>
            <p:ph type="title"/>
          </p:nvPr>
        </p:nvSpPr>
        <p:spPr/>
        <p:txBody>
          <a:bodyPr/>
          <a:lstStyle/>
          <a:p>
            <a:r>
              <a:rPr lang="en-NZ">
                <a:solidFill>
                  <a:schemeClr val="accent1"/>
                </a:solidFill>
                <a:latin typeface="Arial"/>
                <a:cs typeface="Arial"/>
              </a:rPr>
              <a:t>School training modules</a:t>
            </a:r>
          </a:p>
        </p:txBody>
      </p:sp>
      <p:sp>
        <p:nvSpPr>
          <p:cNvPr id="3" name="Text Placeholder 2">
            <a:extLst>
              <a:ext uri="{FF2B5EF4-FFF2-40B4-BE49-F238E27FC236}">
                <a16:creationId xmlns:a16="http://schemas.microsoft.com/office/drawing/2014/main" id="{02A8A93F-8D6B-4F79-BCB1-E394409FF171}"/>
              </a:ext>
            </a:extLst>
          </p:cNvPr>
          <p:cNvSpPr>
            <a:spLocks noGrp="1"/>
          </p:cNvSpPr>
          <p:nvPr>
            <p:ph type="body" sz="quarter" idx="13"/>
          </p:nvPr>
        </p:nvSpPr>
        <p:spPr>
          <a:xfrm>
            <a:off x="281585" y="1098267"/>
            <a:ext cx="11569853" cy="5104902"/>
          </a:xfrm>
        </p:spPr>
        <p:txBody>
          <a:bodyPr vert="horz" lIns="91440" tIns="45720" rIns="91440" bIns="45720" rtlCol="0" anchor="t">
            <a:normAutofit fontScale="92500" lnSpcReduction="20000"/>
          </a:bodyPr>
          <a:lstStyle/>
          <a:p>
            <a:pPr marL="0" indent="0">
              <a:lnSpc>
                <a:spcPct val="170000"/>
              </a:lnSpc>
              <a:buNone/>
            </a:pPr>
            <a:r>
              <a:rPr lang="en-NZ">
                <a:latin typeface="Arial"/>
                <a:cs typeface="Arial"/>
              </a:rPr>
              <a:t>Suite of training modules to support school leaders and external consultants to understand our processes and practices and their responsibilities and obligations for school property.</a:t>
            </a:r>
          </a:p>
          <a:p>
            <a:pPr marL="0" indent="0">
              <a:lnSpc>
                <a:spcPct val="170000"/>
              </a:lnSpc>
              <a:buNone/>
            </a:pPr>
            <a:endParaRPr lang="en-NZ">
              <a:latin typeface="Arial"/>
              <a:ea typeface="+mn-lt"/>
              <a:cs typeface="+mn-lt"/>
            </a:endParaRPr>
          </a:p>
          <a:p>
            <a:pPr marL="360045" indent="-360045"/>
            <a:r>
              <a:rPr lang="en-NZ">
                <a:latin typeface="Arial"/>
                <a:ea typeface="+mn-lt"/>
                <a:cs typeface="+mn-lt"/>
              </a:rPr>
              <a:t>External-facing Education Learning </a:t>
            </a:r>
          </a:p>
          <a:p>
            <a:pPr marL="0" indent="0">
              <a:buNone/>
            </a:pPr>
            <a:r>
              <a:rPr lang="en-NZ">
                <a:latin typeface="Arial"/>
                <a:ea typeface="+mn-lt"/>
                <a:cs typeface="+mn-lt"/>
              </a:rPr>
              <a:t>Management System (LMS)</a:t>
            </a:r>
            <a:r>
              <a:rPr lang="en-NZ">
                <a:solidFill>
                  <a:schemeClr val="accent1"/>
                </a:solidFill>
                <a:latin typeface="Arial"/>
                <a:ea typeface="+mn-lt"/>
                <a:cs typeface="+mn-lt"/>
              </a:rPr>
              <a:t> at</a:t>
            </a:r>
          </a:p>
          <a:p>
            <a:pPr marL="0" indent="0">
              <a:buNone/>
            </a:pPr>
            <a:r>
              <a:rPr lang="en-NZ">
                <a:solidFill>
                  <a:schemeClr val="accent1"/>
                </a:solidFill>
                <a:latin typeface="Arial"/>
                <a:ea typeface="+mn-lt"/>
                <a:cs typeface="+mn-lt"/>
                <a:hlinkClick r:id="rId2">
                  <a:extLst>
                    <a:ext uri="{A12FA001-AC4F-418D-AE19-62706E023703}">
                      <ahyp:hlinkClr xmlns:ahyp="http://schemas.microsoft.com/office/drawing/2018/hyperlinkcolor" val="tx"/>
                    </a:ext>
                  </a:extLst>
                </a:hlinkClick>
              </a:rPr>
              <a:t>training.education.govt.nz</a:t>
            </a:r>
            <a:endParaRPr lang="en-NZ">
              <a:solidFill>
                <a:schemeClr val="accent1"/>
              </a:solidFill>
              <a:latin typeface="Arial"/>
              <a:cs typeface="Calibri" panose="020F0502020204030204"/>
              <a:hlinkClick r:id="rId2">
                <a:extLst>
                  <a:ext uri="{A12FA001-AC4F-418D-AE19-62706E023703}">
                    <ahyp:hlinkClr xmlns:ahyp="http://schemas.microsoft.com/office/drawing/2018/hyperlinkcolor" val="tx"/>
                  </a:ext>
                </a:extLst>
              </a:hlinkClick>
            </a:endParaRPr>
          </a:p>
          <a:p>
            <a:pPr marL="0" indent="0">
              <a:buFont typeface="Arial" panose="020B0604020202020204" pitchFamily="34" charset="0"/>
              <a:buNone/>
            </a:pPr>
            <a:endParaRPr lang="en-NZ">
              <a:latin typeface="Arial"/>
              <a:ea typeface="+mn-lt"/>
              <a:cs typeface="+mn-lt"/>
            </a:endParaRPr>
          </a:p>
          <a:p>
            <a:pPr marL="0" indent="0">
              <a:buFont typeface="Arial" panose="020B0604020202020204" pitchFamily="34" charset="0"/>
              <a:buNone/>
            </a:pPr>
            <a:r>
              <a:rPr lang="en-NZ">
                <a:latin typeface="Arial"/>
                <a:ea typeface="+mn-lt"/>
                <a:cs typeface="+mn-lt"/>
              </a:rPr>
              <a:t>Benefits:</a:t>
            </a:r>
            <a:endParaRPr lang="en-NZ">
              <a:latin typeface="Arial"/>
              <a:cs typeface="Calibri" panose="020F0502020204030204"/>
            </a:endParaRPr>
          </a:p>
          <a:p>
            <a:pPr marL="342900" indent="-342900"/>
            <a:r>
              <a:rPr lang="en-NZ" b="1">
                <a:latin typeface="Arial"/>
                <a:ea typeface="+mn-lt"/>
                <a:cs typeface="+mn-lt"/>
              </a:rPr>
              <a:t>Easier access</a:t>
            </a:r>
            <a:endParaRPr lang="en-NZ" b="1">
              <a:ea typeface="+mn-lt"/>
            </a:endParaRPr>
          </a:p>
          <a:p>
            <a:pPr marL="898525" lvl="2" indent="-344170">
              <a:buNone/>
            </a:pPr>
            <a:r>
              <a:rPr lang="en-NZ" sz="1600">
                <a:latin typeface="Arial"/>
                <a:ea typeface="+mn-lt"/>
                <a:cs typeface="+mn-lt"/>
              </a:rPr>
              <a:t>Users can log in with their Education</a:t>
            </a:r>
            <a:endParaRPr lang="en-NZ" sz="1600">
              <a:ea typeface="+mn-lt"/>
            </a:endParaRPr>
          </a:p>
          <a:p>
            <a:pPr marL="898525" lvl="2" indent="-344170">
              <a:buNone/>
            </a:pPr>
            <a:r>
              <a:rPr lang="en-NZ" sz="1600">
                <a:latin typeface="Arial"/>
                <a:ea typeface="+mn-lt"/>
                <a:cs typeface="+mn-lt"/>
              </a:rPr>
              <a:t>Sector Logon (ESL) or as a guest user.</a:t>
            </a:r>
            <a:endParaRPr lang="en-NZ" sz="1600">
              <a:ea typeface="+mn-lt"/>
            </a:endParaRPr>
          </a:p>
          <a:p>
            <a:pPr marL="342900" indent="-342900"/>
            <a:r>
              <a:rPr lang="en-NZ">
                <a:latin typeface="Arial"/>
                <a:ea typeface="+mn-lt"/>
                <a:cs typeface="+mn-lt"/>
              </a:rPr>
              <a:t>Access modules via the </a:t>
            </a:r>
            <a:r>
              <a:rPr lang="en-NZ" b="1">
                <a:latin typeface="Arial"/>
                <a:ea typeface="+mn-lt"/>
                <a:cs typeface="+mn-lt"/>
              </a:rPr>
              <a:t>catalogue</a:t>
            </a:r>
            <a:endParaRPr lang="en-NZ" b="1">
              <a:latin typeface="Arial"/>
              <a:cs typeface="Calibri" panose="020F0502020204030204"/>
            </a:endParaRPr>
          </a:p>
          <a:p>
            <a:pPr marL="342900" indent="-342900"/>
            <a:r>
              <a:rPr lang="en-NZ" b="1">
                <a:latin typeface="Arial"/>
                <a:cs typeface="Arial"/>
              </a:rPr>
              <a:t>Learn in your own time</a:t>
            </a:r>
          </a:p>
          <a:p>
            <a:pPr marL="898525" lvl="2" indent="-344170">
              <a:buNone/>
            </a:pPr>
            <a:r>
              <a:rPr lang="en-NZ" sz="1600">
                <a:latin typeface="Arial"/>
                <a:cs typeface="Arial"/>
              </a:rPr>
              <a:t>Ability to review modules later. </a:t>
            </a:r>
            <a:endParaRPr lang="en-NZ" sz="1600"/>
          </a:p>
          <a:p>
            <a:pPr marL="360045" indent="-360045"/>
            <a:endParaRPr lang="en-US"/>
          </a:p>
          <a:p>
            <a:pPr marL="360045" indent="-360045"/>
            <a:endParaRPr lang="en-NZ"/>
          </a:p>
        </p:txBody>
      </p:sp>
      <p:sp>
        <p:nvSpPr>
          <p:cNvPr id="4" name="Slide Number Placeholder 3">
            <a:extLst>
              <a:ext uri="{FF2B5EF4-FFF2-40B4-BE49-F238E27FC236}">
                <a16:creationId xmlns:a16="http://schemas.microsoft.com/office/drawing/2014/main" id="{1DDE551D-3ED2-2FFC-4BA9-AF93CF834297}"/>
              </a:ext>
            </a:extLst>
          </p:cNvPr>
          <p:cNvSpPr>
            <a:spLocks noGrp="1"/>
          </p:cNvSpPr>
          <p:nvPr>
            <p:ph type="sldNum" sz="quarter" idx="12"/>
          </p:nvPr>
        </p:nvSpPr>
        <p:spPr/>
        <p:txBody>
          <a:bodyPr/>
          <a:lstStyle/>
          <a:p>
            <a:fld id="{13468063-9C21-4834-88E3-ACB04C56D52D}" type="slidenum">
              <a:rPr lang="en-NZ" smtClean="0"/>
              <a:pPr/>
              <a:t>31</a:t>
            </a:fld>
            <a:endParaRPr lang="en-NZ"/>
          </a:p>
        </p:txBody>
      </p:sp>
      <p:pic>
        <p:nvPicPr>
          <p:cNvPr id="7" name="Picture 6">
            <a:extLst>
              <a:ext uri="{FF2B5EF4-FFF2-40B4-BE49-F238E27FC236}">
                <a16:creationId xmlns:a16="http://schemas.microsoft.com/office/drawing/2014/main" id="{E3FD1FEC-8067-403D-DECF-C08A6617C415}"/>
              </a:ext>
            </a:extLst>
          </p:cNvPr>
          <p:cNvPicPr>
            <a:picLocks noChangeAspect="1"/>
          </p:cNvPicPr>
          <p:nvPr/>
        </p:nvPicPr>
        <p:blipFill>
          <a:blip r:embed="rId3"/>
          <a:stretch>
            <a:fillRect/>
          </a:stretch>
        </p:blipFill>
        <p:spPr>
          <a:xfrm>
            <a:off x="5164693" y="2250662"/>
            <a:ext cx="6686745" cy="3596106"/>
          </a:xfrm>
          <a:prstGeom prst="rect">
            <a:avLst/>
          </a:prstGeom>
        </p:spPr>
      </p:pic>
    </p:spTree>
    <p:extLst>
      <p:ext uri="{BB962C8B-B14F-4D97-AF65-F5344CB8AC3E}">
        <p14:creationId xmlns:p14="http://schemas.microsoft.com/office/powerpoint/2010/main" val="3163735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A17E-EAE1-7FBA-4A33-164B38D4D656}"/>
              </a:ext>
            </a:extLst>
          </p:cNvPr>
          <p:cNvSpPr>
            <a:spLocks noGrp="1"/>
          </p:cNvSpPr>
          <p:nvPr>
            <p:ph type="title"/>
          </p:nvPr>
        </p:nvSpPr>
        <p:spPr/>
        <p:txBody>
          <a:bodyPr>
            <a:normAutofit/>
          </a:bodyPr>
          <a:lstStyle/>
          <a:p>
            <a:r>
              <a:rPr lang="en-US">
                <a:solidFill>
                  <a:schemeClr val="accent1"/>
                </a:solidFill>
                <a:latin typeface="Arial"/>
                <a:cs typeface="Arial"/>
              </a:rPr>
              <a:t>School module topics</a:t>
            </a:r>
            <a:endParaRPr lang="en-NZ">
              <a:solidFill>
                <a:schemeClr val="accent1"/>
              </a:solidFill>
              <a:latin typeface="Arial"/>
              <a:cs typeface="Arial"/>
            </a:endParaRPr>
          </a:p>
        </p:txBody>
      </p:sp>
      <p:sp>
        <p:nvSpPr>
          <p:cNvPr id="3" name="Text Placeholder 2">
            <a:extLst>
              <a:ext uri="{FF2B5EF4-FFF2-40B4-BE49-F238E27FC236}">
                <a16:creationId xmlns:a16="http://schemas.microsoft.com/office/drawing/2014/main" id="{774DDDEA-1861-5BE0-D4CF-A99D1E26FC52}"/>
              </a:ext>
            </a:extLst>
          </p:cNvPr>
          <p:cNvSpPr>
            <a:spLocks noGrp="1"/>
          </p:cNvSpPr>
          <p:nvPr>
            <p:ph type="body" sz="quarter" idx="13"/>
          </p:nvPr>
        </p:nvSpPr>
        <p:spPr/>
        <p:txBody>
          <a:bodyPr/>
          <a:lstStyle/>
          <a:p>
            <a:pPr marL="0" indent="0">
              <a:buNone/>
            </a:pPr>
            <a:endParaRPr lang="en-NZ"/>
          </a:p>
        </p:txBody>
      </p:sp>
      <p:sp>
        <p:nvSpPr>
          <p:cNvPr id="4" name="Slide Number Placeholder 3">
            <a:extLst>
              <a:ext uri="{FF2B5EF4-FFF2-40B4-BE49-F238E27FC236}">
                <a16:creationId xmlns:a16="http://schemas.microsoft.com/office/drawing/2014/main" id="{3B49E1A6-9840-DBCC-9888-62A90504D42D}"/>
              </a:ext>
            </a:extLst>
          </p:cNvPr>
          <p:cNvSpPr>
            <a:spLocks noGrp="1"/>
          </p:cNvSpPr>
          <p:nvPr>
            <p:ph type="sldNum" sz="quarter" idx="12"/>
          </p:nvPr>
        </p:nvSpPr>
        <p:spPr/>
        <p:txBody>
          <a:bodyPr/>
          <a:lstStyle/>
          <a:p>
            <a:fld id="{13468063-9C21-4834-88E3-ACB04C56D52D}" type="slidenum">
              <a:rPr lang="en-NZ" dirty="0" smtClean="0"/>
              <a:pPr/>
              <a:t>32</a:t>
            </a:fld>
            <a:endParaRPr lang="en-NZ"/>
          </a:p>
        </p:txBody>
      </p:sp>
      <p:graphicFrame>
        <p:nvGraphicFramePr>
          <p:cNvPr id="8" name="Table 8">
            <a:extLst>
              <a:ext uri="{FF2B5EF4-FFF2-40B4-BE49-F238E27FC236}">
                <a16:creationId xmlns:a16="http://schemas.microsoft.com/office/drawing/2014/main" id="{6E4740B5-091C-BDB7-6758-8113066D3DC1}"/>
              </a:ext>
            </a:extLst>
          </p:cNvPr>
          <p:cNvGraphicFramePr>
            <a:graphicFrameLocks noGrp="1"/>
          </p:cNvGraphicFramePr>
          <p:nvPr>
            <p:extLst>
              <p:ext uri="{D42A27DB-BD31-4B8C-83A1-F6EECF244321}">
                <p14:modId xmlns:p14="http://schemas.microsoft.com/office/powerpoint/2010/main" val="3028594166"/>
              </p:ext>
            </p:extLst>
          </p:nvPr>
        </p:nvGraphicFramePr>
        <p:xfrm>
          <a:off x="285697" y="1052965"/>
          <a:ext cx="11629236" cy="5307793"/>
        </p:xfrm>
        <a:graphic>
          <a:graphicData uri="http://schemas.openxmlformats.org/drawingml/2006/table">
            <a:tbl>
              <a:tblPr firstRow="1" bandRow="1">
                <a:tableStyleId>{5C22544A-7EE6-4342-B048-85BDC9FD1C3A}</a:tableStyleId>
              </a:tblPr>
              <a:tblGrid>
                <a:gridCol w="3335054">
                  <a:extLst>
                    <a:ext uri="{9D8B030D-6E8A-4147-A177-3AD203B41FA5}">
                      <a16:colId xmlns:a16="http://schemas.microsoft.com/office/drawing/2014/main" val="3426832574"/>
                    </a:ext>
                  </a:extLst>
                </a:gridCol>
                <a:gridCol w="5041725">
                  <a:extLst>
                    <a:ext uri="{9D8B030D-6E8A-4147-A177-3AD203B41FA5}">
                      <a16:colId xmlns:a16="http://schemas.microsoft.com/office/drawing/2014/main" val="2499517662"/>
                    </a:ext>
                  </a:extLst>
                </a:gridCol>
                <a:gridCol w="3252457">
                  <a:extLst>
                    <a:ext uri="{9D8B030D-6E8A-4147-A177-3AD203B41FA5}">
                      <a16:colId xmlns:a16="http://schemas.microsoft.com/office/drawing/2014/main" val="1192283273"/>
                    </a:ext>
                  </a:extLst>
                </a:gridCol>
              </a:tblGrid>
              <a:tr h="342438">
                <a:tc>
                  <a:txBody>
                    <a:bodyPr/>
                    <a:lstStyle/>
                    <a:p>
                      <a:r>
                        <a:rPr lang="en-NZ" sz="1600"/>
                        <a:t>Topic</a:t>
                      </a:r>
                    </a:p>
                  </a:txBody>
                  <a:tcPr/>
                </a:tc>
                <a:tc>
                  <a:txBody>
                    <a:bodyPr/>
                    <a:lstStyle/>
                    <a:p>
                      <a:r>
                        <a:rPr lang="en-NZ" sz="1600"/>
                        <a:t>Module</a:t>
                      </a:r>
                    </a:p>
                  </a:txBody>
                  <a:tcPr/>
                </a:tc>
                <a:tc>
                  <a:txBody>
                    <a:bodyPr/>
                    <a:lstStyle/>
                    <a:p>
                      <a:r>
                        <a:rPr lang="en-NZ" sz="1600"/>
                        <a:t>Audience</a:t>
                      </a:r>
                    </a:p>
                  </a:txBody>
                  <a:tcPr/>
                </a:tc>
                <a:extLst>
                  <a:ext uri="{0D108BD9-81ED-4DB2-BD59-A6C34878D82A}">
                    <a16:rowId xmlns:a16="http://schemas.microsoft.com/office/drawing/2014/main" val="2832112334"/>
                  </a:ext>
                </a:extLst>
              </a:tr>
              <a:tr h="965053">
                <a:tc>
                  <a:txBody>
                    <a:bodyPr/>
                    <a:lstStyle/>
                    <a:p>
                      <a:r>
                        <a:rPr lang="en-NZ" sz="1400" b="1">
                          <a:latin typeface="+mn-lt"/>
                        </a:rPr>
                        <a:t>Property Planning and Funding</a:t>
                      </a:r>
                    </a:p>
                  </a:txBody>
                  <a:tcPr/>
                </a:tc>
                <a:tc>
                  <a:txBody>
                    <a:bodyPr/>
                    <a:lstStyle/>
                    <a:p>
                      <a:pPr marL="285750" indent="-285750">
                        <a:buFont typeface="Arial" panose="020B0604020202020204" pitchFamily="34" charset="0"/>
                        <a:buChar char="•"/>
                      </a:pPr>
                      <a:r>
                        <a:rPr lang="en-US" sz="1400">
                          <a:latin typeface="+mn-lt"/>
                        </a:rPr>
                        <a:t>Property Planning and 5YA Funding for your </a:t>
                      </a:r>
                      <a:r>
                        <a:rPr lang="en-US" sz="1400" err="1">
                          <a:latin typeface="+mn-lt"/>
                        </a:rPr>
                        <a:t>kura</a:t>
                      </a:r>
                      <a:endParaRPr lang="en-US" sz="1400">
                        <a:latin typeface="+mn-lt"/>
                      </a:endParaRPr>
                    </a:p>
                    <a:p>
                      <a:pPr marL="285750" indent="-285750">
                        <a:buFont typeface="Arial" panose="020B0604020202020204" pitchFamily="34" charset="0"/>
                        <a:buChar char="•"/>
                      </a:pPr>
                      <a:r>
                        <a:rPr lang="en-US" sz="1400">
                          <a:latin typeface="+mn-lt"/>
                        </a:rPr>
                        <a:t>Other property projects and funding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noProof="0" err="1">
                          <a:latin typeface="+mn-lt"/>
                        </a:rPr>
                        <a:t>Tumuaki</a:t>
                      </a:r>
                      <a:r>
                        <a:rPr lang="en-US" sz="1400" b="0" i="0" u="none" strike="noStrike" noProof="0">
                          <a:latin typeface="+mn-lt"/>
                        </a:rPr>
                        <a:t> and Board Members</a:t>
                      </a:r>
                      <a:endParaRPr lang="en-US" sz="1400">
                        <a:latin typeface="+mn-lt"/>
                      </a:endParaRPr>
                    </a:p>
                    <a:p>
                      <a:pPr marL="285750" indent="-285750">
                        <a:buFont typeface="Arial" panose="020B0604020202020204" pitchFamily="34" charset="0"/>
                        <a:buChar char="•"/>
                      </a:pPr>
                      <a:endParaRPr lang="en-NZ">
                        <a:latin typeface="+mn-lt"/>
                      </a:endParaRPr>
                    </a:p>
                  </a:txBody>
                  <a:tcPr/>
                </a:tc>
                <a:extLst>
                  <a:ext uri="{0D108BD9-81ED-4DB2-BD59-A6C34878D82A}">
                    <a16:rowId xmlns:a16="http://schemas.microsoft.com/office/drawing/2014/main" val="3173005787"/>
                  </a:ext>
                </a:extLst>
              </a:tr>
              <a:tr h="1245231">
                <a:tc>
                  <a:txBody>
                    <a:bodyPr/>
                    <a:lstStyle/>
                    <a:p>
                      <a:r>
                        <a:rPr lang="en-NZ" sz="1400" b="1">
                          <a:latin typeface="+mn-lt"/>
                        </a:rPr>
                        <a:t>Property Projects</a:t>
                      </a:r>
                    </a:p>
                  </a:txBody>
                  <a:tcPr/>
                </a:tc>
                <a:tc>
                  <a:txBody>
                    <a:bodyPr/>
                    <a:lstStyle/>
                    <a:p>
                      <a:pPr marL="285750" indent="-285750">
                        <a:buFont typeface="Arial" panose="020B0604020202020204" pitchFamily="34" charset="0"/>
                        <a:buChar char="•"/>
                      </a:pPr>
                      <a:r>
                        <a:rPr lang="en-US" sz="1400">
                          <a:latin typeface="+mn-lt"/>
                        </a:rPr>
                        <a:t>Managing Kura | School-led Projects</a:t>
                      </a:r>
                    </a:p>
                    <a:p>
                      <a:pPr marL="285750" indent="-285750">
                        <a:buFont typeface="Arial" panose="020B0604020202020204" pitchFamily="34" charset="0"/>
                        <a:buChar char="•"/>
                      </a:pPr>
                      <a:r>
                        <a:rPr lang="en-US" sz="1400">
                          <a:latin typeface="+mn-lt"/>
                        </a:rPr>
                        <a:t>Property Design Standards</a:t>
                      </a:r>
                    </a:p>
                    <a:p>
                      <a:pPr marL="285750" indent="-285750">
                        <a:buFont typeface="Arial" panose="020B0604020202020204" pitchFamily="34" charset="0"/>
                        <a:buChar char="•"/>
                      </a:pPr>
                      <a:r>
                        <a:rPr lang="en-US" sz="1400">
                          <a:latin typeface="+mn-lt"/>
                        </a:rPr>
                        <a:t>Kura | School-led Project Management Forms</a:t>
                      </a:r>
                    </a:p>
                  </a:txBody>
                  <a:tcPr/>
                </a:tc>
                <a:tc>
                  <a:txBody>
                    <a:bodyPr/>
                    <a:lstStyle/>
                    <a:p>
                      <a:pPr marL="0" lvl="0" indent="0" algn="l">
                        <a:lnSpc>
                          <a:spcPct val="100000"/>
                        </a:lnSpc>
                        <a:spcBef>
                          <a:spcPts val="0"/>
                        </a:spcBef>
                        <a:spcAft>
                          <a:spcPts val="0"/>
                        </a:spcAft>
                        <a:buNone/>
                      </a:pPr>
                      <a:r>
                        <a:rPr lang="en-US" sz="1400" b="0" i="0" u="none" strike="noStrike" noProof="0" err="1">
                          <a:latin typeface="+mn-lt"/>
                        </a:rPr>
                        <a:t>Tumuaki</a:t>
                      </a:r>
                      <a:r>
                        <a:rPr lang="en-US" sz="1400" b="0" i="0" u="none" strike="noStrike" noProof="0">
                          <a:latin typeface="+mn-lt"/>
                        </a:rPr>
                        <a:t> and Board Members</a:t>
                      </a:r>
                    </a:p>
                    <a:p>
                      <a:pPr marL="0" lvl="0" indent="0" algn="l">
                        <a:lnSpc>
                          <a:spcPct val="100000"/>
                        </a:lnSpc>
                        <a:spcBef>
                          <a:spcPts val="0"/>
                        </a:spcBef>
                        <a:spcAft>
                          <a:spcPts val="0"/>
                        </a:spcAft>
                        <a:buNone/>
                      </a:pPr>
                      <a:r>
                        <a:rPr lang="en-US" sz="1400" b="0" i="0" u="none" strike="noStrike" noProof="0">
                          <a:latin typeface="+mn-lt"/>
                        </a:rPr>
                        <a:t>School Project Managers</a:t>
                      </a:r>
                      <a:endParaRPr lang="en-US" sz="1400">
                        <a:latin typeface="+mn-lt"/>
                      </a:endParaRPr>
                    </a:p>
                    <a:p>
                      <a:endParaRPr lang="en-NZ">
                        <a:latin typeface="+mn-lt"/>
                      </a:endParaRPr>
                    </a:p>
                  </a:txBody>
                  <a:tcPr/>
                </a:tc>
                <a:extLst>
                  <a:ext uri="{0D108BD9-81ED-4DB2-BD59-A6C34878D82A}">
                    <a16:rowId xmlns:a16="http://schemas.microsoft.com/office/drawing/2014/main" val="1656312336"/>
                  </a:ext>
                </a:extLst>
              </a:tr>
              <a:tr h="1182968">
                <a:tc>
                  <a:txBody>
                    <a:bodyPr/>
                    <a:lstStyle/>
                    <a:p>
                      <a:r>
                        <a:rPr lang="en-NZ" sz="1400" b="1">
                          <a:latin typeface="+mn-lt"/>
                        </a:rPr>
                        <a:t>Health and Safety for School Leaders</a:t>
                      </a:r>
                    </a:p>
                  </a:txBody>
                  <a:tcPr/>
                </a:tc>
                <a:tc>
                  <a:txBody>
                    <a:bodyPr/>
                    <a:lstStyle/>
                    <a:p>
                      <a:pPr marL="285750" indent="-285750">
                        <a:buFont typeface="Arial" panose="020B0604020202020204" pitchFamily="34" charset="0"/>
                        <a:buChar char="•"/>
                      </a:pPr>
                      <a:r>
                        <a:rPr lang="en-US" sz="1400">
                          <a:latin typeface="+mn-lt"/>
                        </a:rPr>
                        <a:t>Legislation</a:t>
                      </a:r>
                    </a:p>
                    <a:p>
                      <a:pPr marL="285750" indent="-285750">
                        <a:buFont typeface="Arial" panose="020B0604020202020204" pitchFamily="34" charset="0"/>
                        <a:buChar char="•"/>
                      </a:pPr>
                      <a:r>
                        <a:rPr lang="en-US" sz="1400">
                          <a:latin typeface="+mn-lt"/>
                        </a:rPr>
                        <a:t>Roles and Responsibilities</a:t>
                      </a:r>
                    </a:p>
                    <a:p>
                      <a:pPr marL="285750" indent="-285750">
                        <a:buFont typeface="Arial" panose="020B0604020202020204" pitchFamily="34" charset="0"/>
                        <a:buChar char="•"/>
                      </a:pPr>
                      <a:r>
                        <a:rPr lang="en-US" sz="1400">
                          <a:latin typeface="+mn-lt"/>
                        </a:rPr>
                        <a:t>Managing Risks and Hazards</a:t>
                      </a:r>
                    </a:p>
                    <a:p>
                      <a:pPr marL="285750" indent="-285750">
                        <a:buFont typeface="Arial" panose="020B0604020202020204" pitchFamily="34" charset="0"/>
                        <a:buChar char="•"/>
                      </a:pPr>
                      <a:r>
                        <a:rPr lang="en-US" sz="1400">
                          <a:latin typeface="+mn-lt"/>
                        </a:rPr>
                        <a:t>Managing Hazardous Substances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noProof="0" err="1">
                          <a:latin typeface="+mn-lt"/>
                        </a:rPr>
                        <a:t>Tumuaki</a:t>
                      </a:r>
                      <a:r>
                        <a:rPr lang="en-US" sz="1400" b="0" i="0" u="none" strike="noStrike" noProof="0">
                          <a:latin typeface="+mn-lt"/>
                        </a:rPr>
                        <a:t> and Board Members</a:t>
                      </a:r>
                      <a:endParaRPr lang="en-US" sz="1400">
                        <a:latin typeface="+mn-lt"/>
                      </a:endParaRPr>
                    </a:p>
                    <a:p>
                      <a:pPr marL="285750" indent="-285750">
                        <a:buFont typeface="Arial" panose="020B0604020202020204" pitchFamily="34" charset="0"/>
                        <a:buChar char="•"/>
                      </a:pPr>
                      <a:endParaRPr lang="en-NZ">
                        <a:latin typeface="+mn-lt"/>
                      </a:endParaRPr>
                    </a:p>
                  </a:txBody>
                  <a:tcPr/>
                </a:tc>
                <a:extLst>
                  <a:ext uri="{0D108BD9-81ED-4DB2-BD59-A6C34878D82A}">
                    <a16:rowId xmlns:a16="http://schemas.microsoft.com/office/drawing/2014/main" val="41092674"/>
                  </a:ext>
                </a:extLst>
              </a:tr>
              <a:tr h="778268">
                <a:tc>
                  <a:txBody>
                    <a:bodyPr/>
                    <a:lstStyle/>
                    <a:p>
                      <a:r>
                        <a:rPr lang="en-NZ" sz="1400" b="1" i="0">
                          <a:latin typeface="+mn-lt"/>
                        </a:rPr>
                        <a:t>Property Maintenance</a:t>
                      </a:r>
                    </a:p>
                  </a:txBody>
                  <a:tcPr/>
                </a:tc>
                <a:tc>
                  <a:txBody>
                    <a:bodyPr/>
                    <a:lstStyle/>
                    <a:p>
                      <a:pPr marL="285750" indent="-285750">
                        <a:buFont typeface="Arial" panose="020B0604020202020204" pitchFamily="34" charset="0"/>
                        <a:buChar char="•"/>
                      </a:pPr>
                      <a:r>
                        <a:rPr lang="en-US" sz="1400">
                          <a:latin typeface="+mn-lt"/>
                        </a:rPr>
                        <a:t>Day-to-Day Maintenance</a:t>
                      </a:r>
                    </a:p>
                    <a:p>
                      <a:pPr marL="285750" indent="-285750">
                        <a:buFont typeface="Arial" panose="020B0604020202020204" pitchFamily="34" charset="0"/>
                        <a:buChar char="•"/>
                      </a:pPr>
                      <a:r>
                        <a:rPr lang="en-US" sz="1400">
                          <a:latin typeface="+mn-lt"/>
                        </a:rPr>
                        <a:t>Compliance</a:t>
                      </a:r>
                    </a:p>
                    <a:p>
                      <a:pPr marL="285750" indent="-285750">
                        <a:buFont typeface="Arial" panose="020B0604020202020204" pitchFamily="34" charset="0"/>
                        <a:buChar char="•"/>
                      </a:pPr>
                      <a:r>
                        <a:rPr lang="en-US" sz="1400">
                          <a:latin typeface="+mn-lt"/>
                        </a:rPr>
                        <a:t>Fire Safety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err="1">
                          <a:latin typeface="+mn-lt"/>
                        </a:rPr>
                        <a:t>Tumuaki</a:t>
                      </a:r>
                      <a:r>
                        <a:rPr lang="en-US" sz="1400" b="0" i="0" u="none" strike="noStrike" noProof="0">
                          <a:latin typeface="+mn-lt"/>
                        </a:rPr>
                        <a:t> and Board Members</a:t>
                      </a:r>
                      <a:endParaRPr lang="en-US" sz="1400">
                        <a:latin typeface="+mn-lt"/>
                      </a:endParaRPr>
                    </a:p>
                    <a:p>
                      <a:endParaRPr lang="en-NZ">
                        <a:latin typeface="+mn-lt"/>
                      </a:endParaRPr>
                    </a:p>
                  </a:txBody>
                  <a:tcPr/>
                </a:tc>
                <a:extLst>
                  <a:ext uri="{0D108BD9-81ED-4DB2-BD59-A6C34878D82A}">
                    <a16:rowId xmlns:a16="http://schemas.microsoft.com/office/drawing/2014/main" val="3897881976"/>
                  </a:ext>
                </a:extLst>
              </a:tr>
              <a:tr h="793835">
                <a:tc>
                  <a:txBody>
                    <a:bodyPr/>
                    <a:lstStyle/>
                    <a:p>
                      <a:r>
                        <a:rPr lang="en-NZ" sz="1400" b="1">
                          <a:latin typeface="+mn-lt"/>
                        </a:rPr>
                        <a:t>Other</a:t>
                      </a:r>
                      <a:endParaRPr lang="en-NZ" sz="1200" b="1">
                        <a:latin typeface="+mn-lt"/>
                      </a:endParaRPr>
                    </a:p>
                  </a:txBody>
                  <a:tcPr/>
                </a:tc>
                <a:tc>
                  <a:txBody>
                    <a:bodyPr/>
                    <a:lstStyle/>
                    <a:p>
                      <a:pPr marL="285750" lvl="0" indent="-285750" algn="l">
                        <a:lnSpc>
                          <a:spcPct val="100000"/>
                        </a:lnSpc>
                        <a:spcBef>
                          <a:spcPts val="0"/>
                        </a:spcBef>
                        <a:spcAft>
                          <a:spcPts val="0"/>
                        </a:spcAft>
                        <a:buFont typeface="Arial" panose="020B0604020202020204" pitchFamily="34" charset="0"/>
                        <a:buChar char="•"/>
                      </a:pPr>
                      <a:r>
                        <a:rPr lang="en-US" sz="1400">
                          <a:latin typeface="+mn-lt"/>
                        </a:rPr>
                        <a:t>Leasing and Hiring School Property</a:t>
                      </a:r>
                    </a:p>
                    <a:p>
                      <a:pPr marL="285750" lvl="0" indent="-285750" algn="l">
                        <a:lnSpc>
                          <a:spcPct val="100000"/>
                        </a:lnSpc>
                        <a:spcBef>
                          <a:spcPts val="0"/>
                        </a:spcBef>
                        <a:spcAft>
                          <a:spcPts val="0"/>
                        </a:spcAft>
                        <a:buFont typeface="Arial" panose="020B0604020202020204" pitchFamily="34" charset="0"/>
                        <a:buChar char="•"/>
                      </a:pPr>
                      <a:r>
                        <a:rPr lang="en-US" sz="1400">
                          <a:latin typeface="+mn-lt"/>
                        </a:rPr>
                        <a:t>Emergency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a:latin typeface="+mn-lt"/>
                        </a:rPr>
                        <a:t>Tumuaki and Board Members</a:t>
                      </a:r>
                      <a:endParaRPr lang="en-US" sz="1400">
                        <a:latin typeface="+mn-lt"/>
                      </a:endParaRPr>
                    </a:p>
                    <a:p>
                      <a:endParaRPr lang="en-NZ">
                        <a:latin typeface="+mn-lt"/>
                      </a:endParaRPr>
                    </a:p>
                  </a:txBody>
                  <a:tcPr/>
                </a:tc>
                <a:extLst>
                  <a:ext uri="{0D108BD9-81ED-4DB2-BD59-A6C34878D82A}">
                    <a16:rowId xmlns:a16="http://schemas.microsoft.com/office/drawing/2014/main" val="2968507644"/>
                  </a:ext>
                </a:extLst>
              </a:tr>
            </a:tbl>
          </a:graphicData>
        </a:graphic>
      </p:graphicFrame>
    </p:spTree>
    <p:extLst>
      <p:ext uri="{BB962C8B-B14F-4D97-AF65-F5344CB8AC3E}">
        <p14:creationId xmlns:p14="http://schemas.microsoft.com/office/powerpoint/2010/main" val="61206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673F-4F87-9474-1CDB-99276D51F421}"/>
              </a:ext>
            </a:extLst>
          </p:cNvPr>
          <p:cNvSpPr>
            <a:spLocks noGrp="1"/>
          </p:cNvSpPr>
          <p:nvPr>
            <p:ph type="title"/>
          </p:nvPr>
        </p:nvSpPr>
        <p:spPr>
          <a:xfrm>
            <a:off x="338328" y="367506"/>
            <a:ext cx="11015472" cy="713232"/>
          </a:xfrm>
        </p:spPr>
        <p:txBody>
          <a:bodyPr anchor="ctr">
            <a:normAutofit/>
          </a:bodyPr>
          <a:lstStyle/>
          <a:p>
            <a:r>
              <a:rPr lang="en-US">
                <a:solidFill>
                  <a:schemeClr val="accent1"/>
                </a:solidFill>
                <a:latin typeface="Arial"/>
                <a:cs typeface="Arial"/>
              </a:rPr>
              <a:t>Closing school-led projects</a:t>
            </a:r>
          </a:p>
        </p:txBody>
      </p:sp>
      <p:sp>
        <p:nvSpPr>
          <p:cNvPr id="4" name="Slide Number Placeholder 3">
            <a:extLst>
              <a:ext uri="{FF2B5EF4-FFF2-40B4-BE49-F238E27FC236}">
                <a16:creationId xmlns:a16="http://schemas.microsoft.com/office/drawing/2014/main" id="{59C61614-5FF4-0865-9914-7FD3746CF338}"/>
              </a:ext>
            </a:extLst>
          </p:cNvPr>
          <p:cNvSpPr>
            <a:spLocks noGrp="1"/>
          </p:cNvSpPr>
          <p:nvPr>
            <p:ph type="sldNum" sz="quarter" idx="12"/>
          </p:nvPr>
        </p:nvSpPr>
        <p:spPr>
          <a:xfrm>
            <a:off x="338328" y="6307931"/>
            <a:ext cx="2743200" cy="365125"/>
          </a:xfrm>
        </p:spPr>
        <p:txBody>
          <a:bodyPr anchor="ctr">
            <a:normAutofit/>
          </a:bodyPr>
          <a:lstStyle/>
          <a:p>
            <a:pPr algn="l">
              <a:spcAft>
                <a:spcPts val="600"/>
              </a:spcAft>
            </a:pPr>
            <a:fld id="{330EA680-D336-4FF7-8B7A-9848BB0A1C32}" type="slidenum">
              <a:rPr lang="en-US" b="1" smtClean="0">
                <a:solidFill>
                  <a:schemeClr val="tx1"/>
                </a:solidFill>
              </a:rPr>
              <a:pPr algn="l">
                <a:spcAft>
                  <a:spcPts val="600"/>
                </a:spcAft>
              </a:pPr>
              <a:t>33</a:t>
            </a:fld>
            <a:endParaRPr lang="en-US" b="1">
              <a:solidFill>
                <a:schemeClr val="tx1"/>
              </a:solidFill>
            </a:endParaRPr>
          </a:p>
        </p:txBody>
      </p:sp>
      <p:graphicFrame>
        <p:nvGraphicFramePr>
          <p:cNvPr id="10" name="Content Placeholder 2">
            <a:extLst>
              <a:ext uri="{FF2B5EF4-FFF2-40B4-BE49-F238E27FC236}">
                <a16:creationId xmlns:a16="http://schemas.microsoft.com/office/drawing/2014/main" id="{F83992A3-9F51-7549-4298-1164F35CC264}"/>
              </a:ext>
            </a:extLst>
          </p:cNvPr>
          <p:cNvGraphicFramePr>
            <a:graphicFrameLocks noGrp="1"/>
          </p:cNvGraphicFramePr>
          <p:nvPr>
            <p:ph idx="1"/>
            <p:extLst>
              <p:ext uri="{D42A27DB-BD31-4B8C-83A1-F6EECF244321}">
                <p14:modId xmlns:p14="http://schemas.microsoft.com/office/powerpoint/2010/main" val="4145148404"/>
              </p:ext>
            </p:extLst>
          </p:nvPr>
        </p:nvGraphicFramePr>
        <p:xfrm>
          <a:off x="338328" y="1117391"/>
          <a:ext cx="11015472" cy="5190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388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6AA9E4-8E47-4AB6-413B-095AF0E22A06}"/>
              </a:ext>
            </a:extLst>
          </p:cNvPr>
          <p:cNvSpPr>
            <a:spLocks noGrp="1"/>
          </p:cNvSpPr>
          <p:nvPr>
            <p:ph type="sldNum" sz="quarter" idx="12"/>
          </p:nvPr>
        </p:nvSpPr>
        <p:spPr/>
        <p:txBody>
          <a:bodyPr/>
          <a:lstStyle/>
          <a:p>
            <a:fld id="{13468063-9C21-4834-88E3-ACB04C56D52D}" type="slidenum">
              <a:rPr lang="en-NZ" smtClean="0"/>
              <a:pPr/>
              <a:t>34</a:t>
            </a:fld>
            <a:endParaRPr lang="en-NZ"/>
          </a:p>
        </p:txBody>
      </p:sp>
      <p:pic>
        <p:nvPicPr>
          <p:cNvPr id="5" name="Picture 4">
            <a:extLst>
              <a:ext uri="{FF2B5EF4-FFF2-40B4-BE49-F238E27FC236}">
                <a16:creationId xmlns:a16="http://schemas.microsoft.com/office/drawing/2014/main" id="{373FF469-3987-31B5-F011-74B7C9DD6C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6738" y="337995"/>
            <a:ext cx="8194249" cy="6248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6981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4C22-47CC-D93C-F375-747C30936C3D}"/>
              </a:ext>
            </a:extLst>
          </p:cNvPr>
          <p:cNvSpPr>
            <a:spLocks noGrp="1"/>
          </p:cNvSpPr>
          <p:nvPr>
            <p:ph type="ctrTitle"/>
          </p:nvPr>
        </p:nvSpPr>
        <p:spPr>
          <a:xfrm>
            <a:off x="635769" y="2776346"/>
            <a:ext cx="9847613" cy="795146"/>
          </a:xfrm>
        </p:spPr>
        <p:txBody>
          <a:bodyPr/>
          <a:lstStyle/>
          <a:p>
            <a:r>
              <a:rPr lang="en-US" err="1"/>
              <a:t>Pātai</a:t>
            </a:r>
            <a:r>
              <a:rPr lang="en-US"/>
              <a:t> - Questions </a:t>
            </a:r>
          </a:p>
        </p:txBody>
      </p:sp>
    </p:spTree>
    <p:extLst>
      <p:ext uri="{BB962C8B-B14F-4D97-AF65-F5344CB8AC3E}">
        <p14:creationId xmlns:p14="http://schemas.microsoft.com/office/powerpoint/2010/main" val="4074632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74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144B-23C1-843B-1FEE-BF87C8B11AD8}"/>
              </a:ext>
            </a:extLst>
          </p:cNvPr>
          <p:cNvSpPr>
            <a:spLocks noGrp="1"/>
          </p:cNvSpPr>
          <p:nvPr>
            <p:ph type="title"/>
          </p:nvPr>
        </p:nvSpPr>
        <p:spPr/>
        <p:txBody>
          <a:bodyPr/>
          <a:lstStyle/>
          <a:p>
            <a:r>
              <a:rPr lang="en-NZ">
                <a:solidFill>
                  <a:schemeClr val="accent1"/>
                </a:solidFill>
              </a:rPr>
              <a:t>Why is there asbestos in schools?</a:t>
            </a:r>
            <a:endParaRPr lang="en-US">
              <a:solidFill>
                <a:schemeClr val="accent1"/>
              </a:solidFill>
            </a:endParaRPr>
          </a:p>
        </p:txBody>
      </p:sp>
      <p:sp>
        <p:nvSpPr>
          <p:cNvPr id="3" name="Text Placeholder 2">
            <a:extLst>
              <a:ext uri="{FF2B5EF4-FFF2-40B4-BE49-F238E27FC236}">
                <a16:creationId xmlns:a16="http://schemas.microsoft.com/office/drawing/2014/main" id="{1C195AD0-7F7C-E38B-42E6-B260D50397C4}"/>
              </a:ext>
            </a:extLst>
          </p:cNvPr>
          <p:cNvSpPr>
            <a:spLocks noGrp="1"/>
          </p:cNvSpPr>
          <p:nvPr>
            <p:ph type="body" sz="quarter" idx="13"/>
          </p:nvPr>
        </p:nvSpPr>
        <p:spPr>
          <a:xfrm>
            <a:off x="538353" y="1269393"/>
            <a:ext cx="3715102" cy="3180620"/>
          </a:xfrm>
        </p:spPr>
        <p:txBody>
          <a:bodyPr>
            <a:noAutofit/>
          </a:bodyPr>
          <a:lstStyle/>
          <a:p>
            <a:pPr marL="0" indent="0">
              <a:lnSpc>
                <a:spcPct val="100000"/>
              </a:lnSpc>
              <a:spcBef>
                <a:spcPts val="0"/>
              </a:spcBef>
              <a:buNone/>
            </a:pPr>
            <a:r>
              <a:rPr lang="en-NZ" sz="2500"/>
              <a:t>Use of building materials containing asbestos was widespread globally until late 1990s because of </a:t>
            </a:r>
          </a:p>
          <a:p>
            <a:pPr marL="0" indent="0">
              <a:lnSpc>
                <a:spcPct val="100000"/>
              </a:lnSpc>
              <a:spcBef>
                <a:spcPts val="0"/>
              </a:spcBef>
              <a:buNone/>
            </a:pPr>
            <a:r>
              <a:rPr lang="en-NZ" sz="2500"/>
              <a:t>its </a:t>
            </a:r>
            <a:r>
              <a:rPr lang="en-NZ" sz="2500" b="1"/>
              <a:t>fire resistance and insulation properties</a:t>
            </a:r>
            <a:r>
              <a:rPr lang="en-NZ" sz="2500"/>
              <a:t>, </a:t>
            </a:r>
            <a:r>
              <a:rPr lang="en-NZ" sz="2500" b="1"/>
              <a:t>durability</a:t>
            </a:r>
            <a:r>
              <a:rPr lang="en-NZ" sz="2500"/>
              <a:t>, and </a:t>
            </a:r>
          </a:p>
          <a:p>
            <a:pPr marL="0" indent="0">
              <a:lnSpc>
                <a:spcPct val="100000"/>
              </a:lnSpc>
              <a:spcBef>
                <a:spcPts val="0"/>
              </a:spcBef>
              <a:buNone/>
            </a:pPr>
            <a:r>
              <a:rPr lang="en-NZ" sz="2500" b="1"/>
              <a:t>low cost</a:t>
            </a:r>
            <a:r>
              <a:rPr lang="en-NZ" sz="2500"/>
              <a:t>.</a:t>
            </a:r>
            <a:endParaRPr lang="en-US" sz="2500"/>
          </a:p>
        </p:txBody>
      </p:sp>
      <p:sp>
        <p:nvSpPr>
          <p:cNvPr id="5" name="Slide Number Placeholder 4">
            <a:extLst>
              <a:ext uri="{FF2B5EF4-FFF2-40B4-BE49-F238E27FC236}">
                <a16:creationId xmlns:a16="http://schemas.microsoft.com/office/drawing/2014/main" id="{DB6A41F2-9B17-49A1-FA3F-D1EB16B3A184}"/>
              </a:ext>
            </a:extLst>
          </p:cNvPr>
          <p:cNvSpPr>
            <a:spLocks noGrp="1"/>
          </p:cNvSpPr>
          <p:nvPr>
            <p:ph type="sldNum" sz="quarter" idx="12"/>
          </p:nvPr>
        </p:nvSpPr>
        <p:spPr/>
        <p:txBody>
          <a:bodyPr/>
          <a:lstStyle/>
          <a:p>
            <a:fld id="{13468063-9C21-4834-88E3-ACB04C56D52D}" type="slidenum">
              <a:rPr lang="en-NZ" smtClean="0"/>
              <a:pPr/>
              <a:t>4</a:t>
            </a:fld>
            <a:endParaRPr lang="en-NZ"/>
          </a:p>
        </p:txBody>
      </p:sp>
      <p:pic>
        <p:nvPicPr>
          <p:cNvPr id="7" name="Picture 6">
            <a:extLst>
              <a:ext uri="{FF2B5EF4-FFF2-40B4-BE49-F238E27FC236}">
                <a16:creationId xmlns:a16="http://schemas.microsoft.com/office/drawing/2014/main" id="{AE632A28-B91A-A323-9CAB-B16453C0CE12}"/>
              </a:ext>
            </a:extLst>
          </p:cNvPr>
          <p:cNvPicPr>
            <a:picLocks noChangeAspect="1"/>
          </p:cNvPicPr>
          <p:nvPr/>
        </p:nvPicPr>
        <p:blipFill rotWithShape="1">
          <a:blip r:embed="rId3"/>
          <a:srcRect t="5123"/>
          <a:stretch/>
        </p:blipFill>
        <p:spPr>
          <a:xfrm>
            <a:off x="4137064" y="2069493"/>
            <a:ext cx="7953728" cy="4031160"/>
          </a:xfrm>
          <a:prstGeom prst="rect">
            <a:avLst/>
          </a:prstGeom>
        </p:spPr>
      </p:pic>
    </p:spTree>
    <p:extLst>
      <p:ext uri="{BB962C8B-B14F-4D97-AF65-F5344CB8AC3E}">
        <p14:creationId xmlns:p14="http://schemas.microsoft.com/office/powerpoint/2010/main" val="390342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3B7357E-1FF8-808A-847D-7A87EF2CD1CD}"/>
              </a:ext>
            </a:extLst>
          </p:cNvPr>
          <p:cNvSpPr txBox="1"/>
          <p:nvPr/>
        </p:nvSpPr>
        <p:spPr>
          <a:xfrm>
            <a:off x="6285310" y="2655891"/>
            <a:ext cx="5370815" cy="3492437"/>
          </a:xfrm>
          <a:prstGeom prst="rect">
            <a:avLst/>
          </a:prstGeom>
        </p:spPr>
        <p:txBody>
          <a:bodyPr vert="horz" lIns="91440" tIns="45720" rIns="91440" bIns="45720" rtlCol="0">
            <a:normAutofit/>
          </a:bodyPr>
          <a:lstStyle/>
          <a:p>
            <a:pPr>
              <a:lnSpc>
                <a:spcPct val="90000"/>
              </a:lnSpc>
              <a:spcBef>
                <a:spcPts val="1000"/>
              </a:spcBef>
              <a:buClr>
                <a:srgbClr val="641C2E"/>
              </a:buClr>
            </a:pPr>
            <a:r>
              <a:rPr lang="en-US" sz="2500" b="1" kern="1200">
                <a:latin typeface="Arial" panose="020B0604020202020204" pitchFamily="34" charset="0"/>
                <a:ea typeface="+mn-ea"/>
                <a:cs typeface="Arial" panose="020B0604020202020204" pitchFamily="34" charset="0"/>
              </a:rPr>
              <a:t>Health and Safety at Work (Asbestos) Regulations 2016 </a:t>
            </a:r>
            <a:r>
              <a:rPr lang="en-US" sz="2500" kern="1200">
                <a:latin typeface="Arial" panose="020B0604020202020204" pitchFamily="34" charset="0"/>
                <a:ea typeface="+mn-ea"/>
                <a:cs typeface="Arial" panose="020B0604020202020204" pitchFamily="34" charset="0"/>
              </a:rPr>
              <a:t>states that it is </a:t>
            </a:r>
            <a:r>
              <a:rPr lang="en-US" sz="2500" b="1" u="sng" kern="1200">
                <a:solidFill>
                  <a:srgbClr val="C00000"/>
                </a:solidFill>
                <a:latin typeface="Arial" panose="020B0604020202020204" pitchFamily="34" charset="0"/>
                <a:ea typeface="+mn-ea"/>
                <a:cs typeface="Arial" panose="020B0604020202020204" pitchFamily="34" charset="0"/>
              </a:rPr>
              <a:t>illegal</a:t>
            </a:r>
            <a:r>
              <a:rPr lang="en-US" sz="2500" kern="1200">
                <a:latin typeface="Arial" panose="020B0604020202020204" pitchFamily="34" charset="0"/>
                <a:ea typeface="+mn-ea"/>
                <a:cs typeface="Arial" panose="020B0604020202020204" pitchFamily="34" charset="0"/>
              </a:rPr>
              <a:t> to allow the use of high-pressure water spray on asbestos.</a:t>
            </a:r>
          </a:p>
        </p:txBody>
      </p:sp>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a:xfrm>
            <a:off x="347472" y="303119"/>
            <a:ext cx="10067543" cy="713232"/>
          </a:xfrm>
        </p:spPr>
        <p:txBody>
          <a:bodyPr vert="horz" lIns="91440" tIns="45720" rIns="91440" bIns="45720" rtlCol="0" anchor="ctr">
            <a:normAutofit/>
          </a:bodyPr>
          <a:lstStyle/>
          <a:p>
            <a:r>
              <a:rPr lang="en-US" b="1" kern="1200">
                <a:solidFill>
                  <a:schemeClr val="accent1"/>
                </a:solidFill>
                <a:latin typeface="Arial" panose="020B0604020202020204" pitchFamily="34" charset="0"/>
                <a:ea typeface="+mj-ea"/>
                <a:cs typeface="Arial" panose="020B0604020202020204" pitchFamily="34" charset="0"/>
              </a:rPr>
              <a:t>High-pressure water blasting on asbestos</a:t>
            </a:r>
          </a:p>
        </p:txBody>
      </p:sp>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a:xfrm>
            <a:off x="285697" y="6404201"/>
            <a:ext cx="1055771" cy="182345"/>
          </a:xfrm>
        </p:spPr>
        <p:txBody>
          <a:bodyPr vert="horz" lIns="91440" tIns="45720" rIns="91440" bIns="45720" rtlCol="0" anchor="ctr">
            <a:noAutofit/>
          </a:bodyPr>
          <a:lstStyle/>
          <a:p>
            <a:pPr>
              <a:lnSpc>
                <a:spcPct val="90000"/>
              </a:lnSpc>
              <a:spcAft>
                <a:spcPts val="600"/>
              </a:spcAft>
            </a:pPr>
            <a:fld id="{13468063-9C21-4834-88E3-ACB04C56D52D}" type="slidenum">
              <a:rPr lang="en-NZ" smtClean="0"/>
              <a:pPr>
                <a:lnSpc>
                  <a:spcPct val="90000"/>
                </a:lnSpc>
                <a:spcAft>
                  <a:spcPts val="600"/>
                </a:spcAft>
              </a:pPr>
              <a:t>5</a:t>
            </a:fld>
            <a:endParaRPr lang="en-NZ"/>
          </a:p>
        </p:txBody>
      </p:sp>
      <p:grpSp>
        <p:nvGrpSpPr>
          <p:cNvPr id="14" name="Group 13">
            <a:extLst>
              <a:ext uri="{FF2B5EF4-FFF2-40B4-BE49-F238E27FC236}">
                <a16:creationId xmlns:a16="http://schemas.microsoft.com/office/drawing/2014/main" id="{B955EFB2-9369-F867-BA26-04D577550898}"/>
              </a:ext>
            </a:extLst>
          </p:cNvPr>
          <p:cNvGrpSpPr/>
          <p:nvPr/>
        </p:nvGrpSpPr>
        <p:grpSpPr>
          <a:xfrm>
            <a:off x="535875" y="1352262"/>
            <a:ext cx="4688778" cy="4716028"/>
            <a:chOff x="6584250" y="1279900"/>
            <a:chExt cx="4688778" cy="4716028"/>
          </a:xfrm>
        </p:grpSpPr>
        <p:pic>
          <p:nvPicPr>
            <p:cNvPr id="12" name="Picture 11" descr="A person with a pressure washer&#10;&#10;Description automatically generated">
              <a:extLst>
                <a:ext uri="{FF2B5EF4-FFF2-40B4-BE49-F238E27FC236}">
                  <a16:creationId xmlns:a16="http://schemas.microsoft.com/office/drawing/2014/main" id="{AB16EB6B-0289-93BB-4B9B-6543FB03C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250" y="1307150"/>
              <a:ext cx="4688778" cy="4688778"/>
            </a:xfrm>
            <a:prstGeom prst="rect">
              <a:avLst/>
            </a:prstGeom>
            <a:noFill/>
          </p:spPr>
        </p:pic>
        <p:sp>
          <p:nvSpPr>
            <p:cNvPr id="13" name="TextBox 12">
              <a:extLst>
                <a:ext uri="{FF2B5EF4-FFF2-40B4-BE49-F238E27FC236}">
                  <a16:creationId xmlns:a16="http://schemas.microsoft.com/office/drawing/2014/main" id="{91991770-5543-8283-D904-161FAC009CB0}"/>
                </a:ext>
              </a:extLst>
            </p:cNvPr>
            <p:cNvSpPr txBox="1"/>
            <p:nvPr/>
          </p:nvSpPr>
          <p:spPr>
            <a:xfrm>
              <a:off x="7068358" y="1279900"/>
              <a:ext cx="3720561" cy="4708981"/>
            </a:xfrm>
            <a:prstGeom prst="rect">
              <a:avLst/>
            </a:prstGeom>
            <a:noFill/>
          </p:spPr>
          <p:txBody>
            <a:bodyPr wrap="square" rtlCol="0">
              <a:spAutoFit/>
            </a:bodyPr>
            <a:lstStyle/>
            <a:p>
              <a:pPr algn="ctr"/>
              <a:r>
                <a:rPr lang="en-NZ" sz="30000">
                  <a:solidFill>
                    <a:srgbClr val="C00000">
                      <a:alpha val="75000"/>
                    </a:srgbClr>
                  </a:solidFill>
                </a:rPr>
                <a:t>X</a:t>
              </a:r>
              <a:endParaRPr lang="en-US" sz="30000">
                <a:solidFill>
                  <a:srgbClr val="C00000">
                    <a:alpha val="75000"/>
                  </a:srgbClr>
                </a:solidFill>
              </a:endParaRPr>
            </a:p>
          </p:txBody>
        </p:sp>
      </p:grpSp>
    </p:spTree>
    <p:extLst>
      <p:ext uri="{BB962C8B-B14F-4D97-AF65-F5344CB8AC3E}">
        <p14:creationId xmlns:p14="http://schemas.microsoft.com/office/powerpoint/2010/main" val="408417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a:xfrm>
            <a:off x="347472" y="303119"/>
            <a:ext cx="10067543" cy="713232"/>
          </a:xfrm>
        </p:spPr>
        <p:txBody>
          <a:bodyPr anchor="ctr">
            <a:normAutofit/>
          </a:bodyPr>
          <a:lstStyle/>
          <a:p>
            <a:r>
              <a:rPr lang="en-US">
                <a:solidFill>
                  <a:schemeClr val="accent1"/>
                </a:solidFill>
              </a:rPr>
              <a:t>What are the risks?</a:t>
            </a:r>
          </a:p>
        </p:txBody>
      </p:sp>
      <p:pic>
        <p:nvPicPr>
          <p:cNvPr id="8" name="Picture 7">
            <a:extLst>
              <a:ext uri="{FF2B5EF4-FFF2-40B4-BE49-F238E27FC236}">
                <a16:creationId xmlns:a16="http://schemas.microsoft.com/office/drawing/2014/main" id="{BCBC7815-4A73-254D-27E8-9EC93E504E37}"/>
              </a:ext>
            </a:extLst>
          </p:cNvPr>
          <p:cNvPicPr>
            <a:picLocks noChangeAspect="1"/>
          </p:cNvPicPr>
          <p:nvPr/>
        </p:nvPicPr>
        <p:blipFill rotWithShape="1">
          <a:blip r:embed="rId2"/>
          <a:srcRect r="35570"/>
          <a:stretch/>
        </p:blipFill>
        <p:spPr>
          <a:xfrm>
            <a:off x="6886229" y="1251429"/>
            <a:ext cx="5036291" cy="4690032"/>
          </a:xfrm>
          <a:prstGeom prst="rect">
            <a:avLst/>
          </a:prstGeom>
        </p:spPr>
      </p:pic>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a:xfrm>
            <a:off x="285697" y="6404201"/>
            <a:ext cx="1055771" cy="182345"/>
          </a:xfrm>
        </p:spPr>
        <p:txBody>
          <a:bodyPr anchor="ctr">
            <a:noAutofit/>
          </a:bodyPr>
          <a:lstStyle/>
          <a:p>
            <a:pPr>
              <a:lnSpc>
                <a:spcPct val="90000"/>
              </a:lnSpc>
              <a:spcAft>
                <a:spcPts val="600"/>
              </a:spcAft>
            </a:pPr>
            <a:fld id="{13468063-9C21-4834-88E3-ACB04C56D52D}" type="slidenum">
              <a:rPr lang="en-NZ" smtClean="0"/>
              <a:pPr>
                <a:lnSpc>
                  <a:spcPct val="90000"/>
                </a:lnSpc>
                <a:spcAft>
                  <a:spcPts val="600"/>
                </a:spcAft>
              </a:pPr>
              <a:t>6</a:t>
            </a:fld>
            <a:endParaRPr lang="en-NZ"/>
          </a:p>
        </p:txBody>
      </p:sp>
      <p:sp>
        <p:nvSpPr>
          <p:cNvPr id="3" name="TextBox 2">
            <a:extLst>
              <a:ext uri="{FF2B5EF4-FFF2-40B4-BE49-F238E27FC236}">
                <a16:creationId xmlns:a16="http://schemas.microsoft.com/office/drawing/2014/main" id="{5EADCB4E-D391-DD99-2E13-0FC9EA96C5D4}"/>
              </a:ext>
            </a:extLst>
          </p:cNvPr>
          <p:cNvSpPr txBox="1"/>
          <p:nvPr/>
        </p:nvSpPr>
        <p:spPr>
          <a:xfrm>
            <a:off x="585597" y="1016351"/>
            <a:ext cx="6020492" cy="5262979"/>
          </a:xfrm>
          <a:prstGeom prst="rect">
            <a:avLst/>
          </a:prstGeom>
          <a:noFill/>
        </p:spPr>
        <p:txBody>
          <a:bodyPr wrap="square">
            <a:spAutoFit/>
          </a:bodyPr>
          <a:lstStyle/>
          <a:p>
            <a:pPr marL="285750" indent="-285750">
              <a:buFont typeface="Arial" panose="020B0604020202020204" pitchFamily="34" charset="0"/>
              <a:buChar char="•"/>
            </a:pPr>
            <a:r>
              <a:rPr lang="en-NZ" sz="2300"/>
              <a:t>Asbestos is most dangerous when it’s deteriorating, damaged or disturbed.</a:t>
            </a:r>
          </a:p>
          <a:p>
            <a:pPr marL="285750" indent="-285750">
              <a:buFont typeface="Arial" panose="020B0604020202020204" pitchFamily="34" charset="0"/>
              <a:buChar char="•"/>
            </a:pPr>
            <a:endParaRPr lang="en-NZ" sz="1500"/>
          </a:p>
          <a:p>
            <a:pPr marL="285750" indent="-285750">
              <a:buFont typeface="Arial" panose="020B0604020202020204" pitchFamily="34" charset="0"/>
              <a:buChar char="•"/>
            </a:pPr>
            <a:r>
              <a:rPr lang="en-NZ" sz="2300"/>
              <a:t>Cleaning asbestos containing cement roofs, fences and walls with high-pressure water spray equipment can destroy their binding matrix.</a:t>
            </a:r>
          </a:p>
          <a:p>
            <a:pPr marL="285750" indent="-285750">
              <a:buFont typeface="Arial" panose="020B0604020202020204" pitchFamily="34" charset="0"/>
              <a:buChar char="•"/>
            </a:pPr>
            <a:endParaRPr lang="en-US" sz="1500"/>
          </a:p>
          <a:p>
            <a:pPr marL="285750" indent="-285750">
              <a:buFont typeface="Arial" panose="020B0604020202020204" pitchFamily="34" charset="0"/>
              <a:buChar char="•"/>
            </a:pPr>
            <a:r>
              <a:rPr lang="en-NZ" sz="2300"/>
              <a:t>It creates airborne asbestos fibres and widespread contamination.</a:t>
            </a:r>
          </a:p>
          <a:p>
            <a:pPr marL="285750" indent="-285750">
              <a:buFont typeface="Arial" panose="020B0604020202020204" pitchFamily="34" charset="0"/>
              <a:buChar char="•"/>
            </a:pPr>
            <a:endParaRPr lang="en-NZ" sz="1500"/>
          </a:p>
          <a:p>
            <a:pPr marL="285750" indent="-285750">
              <a:buFont typeface="Arial" panose="020B0604020202020204" pitchFamily="34" charset="0"/>
              <a:buChar char="•"/>
            </a:pPr>
            <a:r>
              <a:rPr lang="en-US" sz="2300"/>
              <a:t>Disturbed asbestos </a:t>
            </a:r>
            <a:r>
              <a:rPr lang="en-US" sz="2300" err="1"/>
              <a:t>fibres</a:t>
            </a:r>
            <a:r>
              <a:rPr lang="en-US" sz="2300"/>
              <a:t> that resettle on surfaces stick to everything.</a:t>
            </a:r>
          </a:p>
          <a:p>
            <a:pPr marL="285750" indent="-285750">
              <a:buFont typeface="Arial" panose="020B0604020202020204" pitchFamily="34" charset="0"/>
              <a:buChar char="•"/>
            </a:pPr>
            <a:endParaRPr lang="en-US" sz="1500"/>
          </a:p>
          <a:p>
            <a:pPr marL="285750" indent="-285750">
              <a:buFont typeface="Arial" panose="020B0604020202020204" pitchFamily="34" charset="0"/>
              <a:buChar char="•"/>
            </a:pPr>
            <a:r>
              <a:rPr lang="en-US" sz="2300"/>
              <a:t>When dry, these </a:t>
            </a:r>
            <a:r>
              <a:rPr lang="en-US" sz="2300" err="1"/>
              <a:t>fibres</a:t>
            </a:r>
            <a:r>
              <a:rPr lang="en-US" sz="2300"/>
              <a:t> become highly friable and are very easily disturbed.</a:t>
            </a:r>
          </a:p>
        </p:txBody>
      </p:sp>
    </p:spTree>
    <p:extLst>
      <p:ext uri="{BB962C8B-B14F-4D97-AF65-F5344CB8AC3E}">
        <p14:creationId xmlns:p14="http://schemas.microsoft.com/office/powerpoint/2010/main" val="58271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p:txBody>
          <a:bodyPr/>
          <a:lstStyle/>
          <a:p>
            <a:r>
              <a:rPr lang="en-US">
                <a:solidFill>
                  <a:schemeClr val="accent1"/>
                </a:solidFill>
              </a:rPr>
              <a:t>What are the risks?</a:t>
            </a:r>
          </a:p>
        </p:txBody>
      </p:sp>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p:txBody>
          <a:bodyPr/>
          <a:lstStyle/>
          <a:p>
            <a:fld id="{13468063-9C21-4834-88E3-ACB04C56D52D}" type="slidenum">
              <a:rPr lang="en-NZ" smtClean="0"/>
              <a:pPr/>
              <a:t>7</a:t>
            </a:fld>
            <a:endParaRPr lang="en-NZ"/>
          </a:p>
        </p:txBody>
      </p:sp>
      <p:pic>
        <p:nvPicPr>
          <p:cNvPr id="14" name="Content Placeholder 13" descr="A black and white sign with a white board&#10;&#10;Description automatically generated with medium confidence">
            <a:extLst>
              <a:ext uri="{FF2B5EF4-FFF2-40B4-BE49-F238E27FC236}">
                <a16:creationId xmlns:a16="http://schemas.microsoft.com/office/drawing/2014/main" id="{657326F0-71B2-B292-D2FA-41AB2D6706EC}"/>
              </a:ext>
            </a:extLst>
          </p:cNvPr>
          <p:cNvPicPr>
            <a:picLocks noGrp="1" noChangeAspect="1"/>
          </p:cNvPicPr>
          <p:nvPr>
            <p:ph sz="quarter" idx="17"/>
          </p:nvPr>
        </p:nvPicPr>
        <p:blipFill>
          <a:blip r:embed="rId2" cstate="print">
            <a:extLst>
              <a:ext uri="{28A0092B-C50C-407E-A947-70E740481C1C}">
                <a14:useLocalDpi xmlns:a14="http://schemas.microsoft.com/office/drawing/2010/main" val="0"/>
              </a:ext>
            </a:extLst>
          </a:blip>
          <a:stretch>
            <a:fillRect/>
          </a:stretch>
        </p:blipFill>
        <p:spPr>
          <a:xfrm rot="5400000">
            <a:off x="86993" y="1750247"/>
            <a:ext cx="5226743" cy="3920057"/>
          </a:xfrm>
        </p:spPr>
      </p:pic>
      <p:pic>
        <p:nvPicPr>
          <p:cNvPr id="16" name="Picture 15" descr="Close-up of a piece of wood&#10;&#10;Description automatically generated">
            <a:extLst>
              <a:ext uri="{FF2B5EF4-FFF2-40B4-BE49-F238E27FC236}">
                <a16:creationId xmlns:a16="http://schemas.microsoft.com/office/drawing/2014/main" id="{92754E39-513A-38F9-892E-94484CC77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103" y="1132885"/>
            <a:ext cx="2666373" cy="3026908"/>
          </a:xfrm>
          <a:prstGeom prst="rect">
            <a:avLst/>
          </a:prstGeom>
          <a:ln w="28575">
            <a:solidFill>
              <a:srgbClr val="DB2C30"/>
            </a:solidFill>
          </a:ln>
        </p:spPr>
      </p:pic>
      <p:pic>
        <p:nvPicPr>
          <p:cNvPr id="20" name="Picture 19" descr="A trash can on the ground&#10;&#10;Description automatically generated">
            <a:extLst>
              <a:ext uri="{FF2B5EF4-FFF2-40B4-BE49-F238E27FC236}">
                <a16:creationId xmlns:a16="http://schemas.microsoft.com/office/drawing/2014/main" id="{B632A963-5F35-0B23-A237-10306A568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63256" y="1750246"/>
            <a:ext cx="5226743" cy="3920057"/>
          </a:xfrm>
          <a:prstGeom prst="rect">
            <a:avLst/>
          </a:prstGeom>
        </p:spPr>
      </p:pic>
      <p:sp>
        <p:nvSpPr>
          <p:cNvPr id="22" name="Rectangle 21">
            <a:extLst>
              <a:ext uri="{FF2B5EF4-FFF2-40B4-BE49-F238E27FC236}">
                <a16:creationId xmlns:a16="http://schemas.microsoft.com/office/drawing/2014/main" id="{1CBB2E19-7E74-5679-78FD-06BBF0FA79A0}"/>
              </a:ext>
            </a:extLst>
          </p:cNvPr>
          <p:cNvSpPr/>
          <p:nvPr/>
        </p:nvSpPr>
        <p:spPr>
          <a:xfrm>
            <a:off x="2304809" y="3429000"/>
            <a:ext cx="791110" cy="882519"/>
          </a:xfrm>
          <a:prstGeom prst="rect">
            <a:avLst/>
          </a:prstGeom>
          <a:noFill/>
          <a:ln w="28575">
            <a:solidFill>
              <a:srgbClr val="DC29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4" name="Straight Connector 23">
            <a:extLst>
              <a:ext uri="{FF2B5EF4-FFF2-40B4-BE49-F238E27FC236}">
                <a16:creationId xmlns:a16="http://schemas.microsoft.com/office/drawing/2014/main" id="{D5FA44FD-B07B-C159-6044-B34F7B3F46AD}"/>
              </a:ext>
            </a:extLst>
          </p:cNvPr>
          <p:cNvCxnSpPr>
            <a:cxnSpLocks/>
          </p:cNvCxnSpPr>
          <p:nvPr/>
        </p:nvCxnSpPr>
        <p:spPr>
          <a:xfrm flipV="1">
            <a:off x="2304809" y="1096904"/>
            <a:ext cx="2500294" cy="2332096"/>
          </a:xfrm>
          <a:prstGeom prst="line">
            <a:avLst/>
          </a:prstGeom>
          <a:ln w="28575">
            <a:solidFill>
              <a:srgbClr val="DC291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CFA806-4BD2-2823-35E5-5795E5E25872}"/>
              </a:ext>
            </a:extLst>
          </p:cNvPr>
          <p:cNvCxnSpPr>
            <a:cxnSpLocks/>
          </p:cNvCxnSpPr>
          <p:nvPr/>
        </p:nvCxnSpPr>
        <p:spPr>
          <a:xfrm flipV="1">
            <a:off x="3105444" y="4159793"/>
            <a:ext cx="1647513" cy="151726"/>
          </a:xfrm>
          <a:prstGeom prst="line">
            <a:avLst/>
          </a:prstGeom>
          <a:ln w="28575">
            <a:solidFill>
              <a:srgbClr val="DC2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897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CDFEE-74C0-3A79-9395-FAC85ED061F3}"/>
              </a:ext>
            </a:extLst>
          </p:cNvPr>
          <p:cNvSpPr>
            <a:spLocks noGrp="1"/>
          </p:cNvSpPr>
          <p:nvPr>
            <p:ph sz="quarter" idx="15"/>
          </p:nvPr>
        </p:nvSpPr>
        <p:spPr>
          <a:xfrm>
            <a:off x="6189133" y="1248039"/>
            <a:ext cx="4640793" cy="3341501"/>
          </a:xfrm>
        </p:spPr>
        <p:txBody>
          <a:bodyPr>
            <a:noAutofit/>
          </a:bodyPr>
          <a:lstStyle/>
          <a:p>
            <a:pPr>
              <a:lnSpc>
                <a:spcPct val="100000"/>
              </a:lnSpc>
              <a:spcBef>
                <a:spcPts val="0"/>
              </a:spcBef>
            </a:pPr>
            <a:r>
              <a:rPr lang="en-US" sz="2300"/>
              <a:t>Significant exposure to airborne asbestos. If left unaddressed, the </a:t>
            </a:r>
            <a:r>
              <a:rPr lang="en-US" sz="2300" err="1"/>
              <a:t>fibres</a:t>
            </a:r>
            <a:r>
              <a:rPr lang="en-US" sz="2300"/>
              <a:t> dry and can easily become airborne which can lead to the inhalation of asbestos </a:t>
            </a:r>
            <a:r>
              <a:rPr lang="en-US" sz="2300" err="1"/>
              <a:t>fibres</a:t>
            </a:r>
            <a:r>
              <a:rPr lang="en-US" sz="2300"/>
              <a:t>.</a:t>
            </a:r>
          </a:p>
          <a:p>
            <a:pPr>
              <a:lnSpc>
                <a:spcPct val="100000"/>
              </a:lnSpc>
              <a:spcBef>
                <a:spcPts val="0"/>
              </a:spcBef>
            </a:pPr>
            <a:endParaRPr lang="en-US" sz="1500"/>
          </a:p>
          <a:p>
            <a:pPr>
              <a:lnSpc>
                <a:spcPct val="100000"/>
              </a:lnSpc>
              <a:spcBef>
                <a:spcPts val="0"/>
              </a:spcBef>
            </a:pPr>
            <a:r>
              <a:rPr lang="en-US" sz="2300"/>
              <a:t>Entire areas of the school may need to be closed to ensure the safety of everyone.</a:t>
            </a:r>
          </a:p>
        </p:txBody>
      </p:sp>
      <p:pic>
        <p:nvPicPr>
          <p:cNvPr id="8" name="Content Placeholder 7" descr="A warning tape with red text on it&#10;&#10;Description automatically generated">
            <a:extLst>
              <a:ext uri="{FF2B5EF4-FFF2-40B4-BE49-F238E27FC236}">
                <a16:creationId xmlns:a16="http://schemas.microsoft.com/office/drawing/2014/main" id="{BACADA08-ABA1-F4E8-E56D-212461D2D03C}"/>
              </a:ext>
            </a:extLst>
          </p:cNvPr>
          <p:cNvPicPr>
            <a:picLocks noGrp="1" noChangeAspect="1"/>
          </p:cNvPicPr>
          <p:nvPr>
            <p:ph sz="quarter" idx="17"/>
          </p:nvPr>
        </p:nvPicPr>
        <p:blipFill rotWithShape="1">
          <a:blip r:embed="rId2" cstate="print">
            <a:extLst>
              <a:ext uri="{28A0092B-C50C-407E-A947-70E740481C1C}">
                <a14:useLocalDpi xmlns:a14="http://schemas.microsoft.com/office/drawing/2010/main" val="0"/>
              </a:ext>
            </a:extLst>
          </a:blip>
          <a:srcRect l="7625" r="6668" b="7375"/>
          <a:stretch/>
        </p:blipFill>
        <p:spPr>
          <a:xfrm>
            <a:off x="1368040" y="1296222"/>
            <a:ext cx="4736044" cy="3390044"/>
          </a:xfrm>
        </p:spPr>
      </p:pic>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p:txBody>
          <a:bodyPr/>
          <a:lstStyle/>
          <a:p>
            <a:r>
              <a:rPr lang="en-US">
                <a:solidFill>
                  <a:schemeClr val="accent1"/>
                </a:solidFill>
              </a:rPr>
              <a:t>Consequences</a:t>
            </a:r>
          </a:p>
        </p:txBody>
      </p:sp>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p:txBody>
          <a:bodyPr/>
          <a:lstStyle/>
          <a:p>
            <a:fld id="{13468063-9C21-4834-88E3-ACB04C56D52D}" type="slidenum">
              <a:rPr lang="en-NZ" smtClean="0"/>
              <a:pPr/>
              <a:t>8</a:t>
            </a:fld>
            <a:endParaRPr lang="en-NZ"/>
          </a:p>
        </p:txBody>
      </p:sp>
      <p:sp>
        <p:nvSpPr>
          <p:cNvPr id="3" name="Content Placeholder 1">
            <a:extLst>
              <a:ext uri="{FF2B5EF4-FFF2-40B4-BE49-F238E27FC236}">
                <a16:creationId xmlns:a16="http://schemas.microsoft.com/office/drawing/2014/main" id="{8ACE03F8-E3B0-D40B-5166-8B30ABCA997B}"/>
              </a:ext>
            </a:extLst>
          </p:cNvPr>
          <p:cNvSpPr txBox="1">
            <a:spLocks/>
          </p:cNvSpPr>
          <p:nvPr/>
        </p:nvSpPr>
        <p:spPr>
          <a:xfrm>
            <a:off x="1341468" y="4821228"/>
            <a:ext cx="9525233" cy="1313048"/>
          </a:xfrm>
          <a:prstGeom prst="rect">
            <a:avLst/>
          </a:prstGeom>
        </p:spPr>
        <p:txBody>
          <a:bodyPr vert="horz" lIns="91440" tIns="45720" rIns="91440" bIns="45720" rtlCol="0">
            <a:noAutofit/>
          </a:bodyPr>
          <a:lstStyle>
            <a:lvl1pPr marL="360363" indent="-360363" algn="l" defTabSz="914400" rtl="0" eaLnBrk="1" latinLnBrk="0" hangingPunct="1">
              <a:lnSpc>
                <a:spcPct val="90000"/>
              </a:lnSpc>
              <a:spcBef>
                <a:spcPts val="1000"/>
              </a:spcBef>
              <a:buClr>
                <a:srgbClr val="641C2E"/>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804863" indent="-347663" algn="l" defTabSz="914400" rtl="0" eaLnBrk="1" latinLnBrk="0" hangingPunct="1">
              <a:lnSpc>
                <a:spcPct val="90000"/>
              </a:lnSpc>
              <a:spcBef>
                <a:spcPts val="500"/>
              </a:spcBef>
              <a:buClr>
                <a:schemeClr val="accent2"/>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8888" indent="-344488" algn="l" defTabSz="914400" rtl="0" eaLnBrk="1" latinLnBrk="0" hangingPunct="1">
              <a:lnSpc>
                <a:spcPct val="90000"/>
              </a:lnSpc>
              <a:spcBef>
                <a:spcPts val="500"/>
              </a:spcBef>
              <a:buClr>
                <a:schemeClr val="accent3"/>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03388" indent="-331788" algn="l" defTabSz="914400" rtl="0" eaLnBrk="1" latinLnBrk="0" hangingPunct="1">
              <a:lnSpc>
                <a:spcPct val="90000"/>
              </a:lnSpc>
              <a:spcBef>
                <a:spcPts val="500"/>
              </a:spcBef>
              <a:buClr>
                <a:schemeClr val="accent4"/>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155825" indent="-327025" algn="l" defTabSz="914400" rtl="0" eaLnBrk="1" latinLnBrk="0" hangingPunct="1">
              <a:lnSpc>
                <a:spcPct val="90000"/>
              </a:lnSpc>
              <a:spcBef>
                <a:spcPts val="500"/>
              </a:spcBef>
              <a:buClr>
                <a:schemeClr val="accent2">
                  <a:lumMod val="75000"/>
                </a:schemeClr>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300"/>
              <a:t>Huge remediation costs. The contamination can spread everywhere in to all difficult to reach places making the clean up extensive and expensive.</a:t>
            </a:r>
          </a:p>
        </p:txBody>
      </p:sp>
    </p:spTree>
    <p:extLst>
      <p:ext uri="{BB962C8B-B14F-4D97-AF65-F5344CB8AC3E}">
        <p14:creationId xmlns:p14="http://schemas.microsoft.com/office/powerpoint/2010/main" val="166685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CDFEE-74C0-3A79-9395-FAC85ED061F3}"/>
              </a:ext>
            </a:extLst>
          </p:cNvPr>
          <p:cNvSpPr>
            <a:spLocks noGrp="1"/>
          </p:cNvSpPr>
          <p:nvPr>
            <p:ph sz="quarter" idx="15"/>
          </p:nvPr>
        </p:nvSpPr>
        <p:spPr>
          <a:xfrm>
            <a:off x="614173" y="1163452"/>
            <a:ext cx="5977128" cy="4397746"/>
          </a:xfrm>
        </p:spPr>
        <p:txBody>
          <a:bodyPr>
            <a:noAutofit/>
          </a:bodyPr>
          <a:lstStyle/>
          <a:p>
            <a:pPr>
              <a:lnSpc>
                <a:spcPct val="100000"/>
              </a:lnSpc>
              <a:spcBef>
                <a:spcPts val="0"/>
              </a:spcBef>
            </a:pPr>
            <a:r>
              <a:rPr lang="en-US" sz="2300"/>
              <a:t>Make sure all contractors are given access to the school’s Asbestos Management Plan.</a:t>
            </a:r>
          </a:p>
          <a:p>
            <a:pPr>
              <a:lnSpc>
                <a:spcPct val="100000"/>
              </a:lnSpc>
              <a:spcBef>
                <a:spcPts val="0"/>
              </a:spcBef>
            </a:pPr>
            <a:endParaRPr lang="en-US" sz="1500"/>
          </a:p>
          <a:p>
            <a:pPr>
              <a:lnSpc>
                <a:spcPct val="100000"/>
              </a:lnSpc>
              <a:spcBef>
                <a:spcPts val="0"/>
              </a:spcBef>
            </a:pPr>
            <a:r>
              <a:rPr lang="en-US" sz="2300"/>
              <a:t>Maintain a good paint finish on the asbestos containing material to prevent </a:t>
            </a:r>
            <a:r>
              <a:rPr lang="en-US" sz="2300" err="1"/>
              <a:t>fibre</a:t>
            </a:r>
            <a:r>
              <a:rPr lang="en-US" sz="2300"/>
              <a:t> release.</a:t>
            </a:r>
          </a:p>
          <a:p>
            <a:pPr>
              <a:lnSpc>
                <a:spcPct val="100000"/>
              </a:lnSpc>
              <a:spcBef>
                <a:spcPts val="0"/>
              </a:spcBef>
            </a:pPr>
            <a:endParaRPr lang="en-US" sz="1500"/>
          </a:p>
          <a:p>
            <a:pPr>
              <a:lnSpc>
                <a:spcPct val="100000"/>
              </a:lnSpc>
              <a:spcBef>
                <a:spcPts val="0"/>
              </a:spcBef>
            </a:pPr>
            <a:r>
              <a:rPr lang="en-US" sz="2300"/>
              <a:t>No work to be undertaken on any unsealed asbestos (e.g. unpainted asbestos containing material).</a:t>
            </a:r>
          </a:p>
          <a:p>
            <a:pPr>
              <a:lnSpc>
                <a:spcPct val="100000"/>
              </a:lnSpc>
              <a:spcBef>
                <a:spcPts val="0"/>
              </a:spcBef>
            </a:pPr>
            <a:endParaRPr lang="en-US" sz="1500"/>
          </a:p>
          <a:p>
            <a:pPr>
              <a:lnSpc>
                <a:spcPct val="100000"/>
              </a:lnSpc>
              <a:spcBef>
                <a:spcPts val="0"/>
              </a:spcBef>
            </a:pPr>
            <a:r>
              <a:rPr lang="en-US" sz="2300"/>
              <a:t>An alternative to high-pressure water blasting is to use a ‘soft wash’ option or chemical wash.</a:t>
            </a:r>
          </a:p>
        </p:txBody>
      </p:sp>
      <p:pic>
        <p:nvPicPr>
          <p:cNvPr id="7" name="Content Placeholder 6" descr="A hand holding a pen and a piece of paper&#10;&#10;Description automatically generated">
            <a:extLst>
              <a:ext uri="{FF2B5EF4-FFF2-40B4-BE49-F238E27FC236}">
                <a16:creationId xmlns:a16="http://schemas.microsoft.com/office/drawing/2014/main" id="{0CFDDC86-6181-97B8-A710-238D61BB3DBF}"/>
              </a:ext>
            </a:extLst>
          </p:cNvPr>
          <p:cNvPicPr>
            <a:picLocks noGrp="1" noChangeAspect="1"/>
          </p:cNvPicPr>
          <p:nvPr>
            <p:ph sz="quarter" idx="17"/>
          </p:nvPr>
        </p:nvPicPr>
        <p:blipFill rotWithShape="1">
          <a:blip r:embed="rId2" cstate="print">
            <a:extLst>
              <a:ext uri="{28A0092B-C50C-407E-A947-70E740481C1C}">
                <a14:useLocalDpi xmlns:a14="http://schemas.microsoft.com/office/drawing/2010/main" val="0"/>
              </a:ext>
            </a:extLst>
          </a:blip>
          <a:srcRect l="39141" r="3711"/>
          <a:stretch/>
        </p:blipFill>
        <p:spPr>
          <a:xfrm>
            <a:off x="6505192" y="1546431"/>
            <a:ext cx="4843943" cy="4238068"/>
          </a:xfrm>
        </p:spPr>
      </p:pic>
      <p:sp>
        <p:nvSpPr>
          <p:cNvPr id="4" name="Title 3">
            <a:extLst>
              <a:ext uri="{FF2B5EF4-FFF2-40B4-BE49-F238E27FC236}">
                <a16:creationId xmlns:a16="http://schemas.microsoft.com/office/drawing/2014/main" id="{0F0D846A-F807-CF42-F300-B3FFEF4A099B}"/>
              </a:ext>
            </a:extLst>
          </p:cNvPr>
          <p:cNvSpPr>
            <a:spLocks noGrp="1"/>
          </p:cNvSpPr>
          <p:nvPr>
            <p:ph type="title"/>
          </p:nvPr>
        </p:nvSpPr>
        <p:spPr/>
        <p:txBody>
          <a:bodyPr/>
          <a:lstStyle/>
          <a:p>
            <a:r>
              <a:rPr lang="en-US">
                <a:solidFill>
                  <a:schemeClr val="accent1"/>
                </a:solidFill>
              </a:rPr>
              <a:t>Help keep everyone safe from asbestos</a:t>
            </a:r>
          </a:p>
        </p:txBody>
      </p:sp>
      <p:sp>
        <p:nvSpPr>
          <p:cNvPr id="5" name="Slide Number Placeholder 4">
            <a:extLst>
              <a:ext uri="{FF2B5EF4-FFF2-40B4-BE49-F238E27FC236}">
                <a16:creationId xmlns:a16="http://schemas.microsoft.com/office/drawing/2014/main" id="{963B78E6-856A-DFFE-8F78-625DFA9BD9DB}"/>
              </a:ext>
            </a:extLst>
          </p:cNvPr>
          <p:cNvSpPr>
            <a:spLocks noGrp="1"/>
          </p:cNvSpPr>
          <p:nvPr>
            <p:ph type="sldNum" sz="quarter" idx="12"/>
          </p:nvPr>
        </p:nvSpPr>
        <p:spPr/>
        <p:txBody>
          <a:bodyPr/>
          <a:lstStyle/>
          <a:p>
            <a:fld id="{13468063-9C21-4834-88E3-ACB04C56D52D}" type="slidenum">
              <a:rPr lang="en-NZ" smtClean="0"/>
              <a:pPr/>
              <a:t>9</a:t>
            </a:fld>
            <a:endParaRPr lang="en-NZ"/>
          </a:p>
        </p:txBody>
      </p:sp>
    </p:spTree>
    <p:extLst>
      <p:ext uri="{BB962C8B-B14F-4D97-AF65-F5344CB8AC3E}">
        <p14:creationId xmlns:p14="http://schemas.microsoft.com/office/powerpoint/2010/main" val="993209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tle Arial bold 40pts&amp;quot;&quot;/&gt;&lt;property id=&quot;20307&quot; value=&quot;263&quot;/&gt;&lt;/object&gt;&lt;object type=&quot;3&quot; unique_id=&quot;10011&quot;&gt;&lt;property id=&quot;20148&quot; value=&quot;5&quot;/&gt;&lt;property id=&quot;20300&quot; value=&quot;Slide 15&quot;/&gt;&lt;property id=&quot;20307&quot; value=&quot;269&quot;/&gt;&lt;/object&gt;&lt;object type=&quot;3&quot; unique_id=&quot;10060&quot;&gt;&lt;property id=&quot;20148&quot; value=&quot;5&quot;/&gt;&lt;property id=&quot;20300&quot; value=&quot;Slide 6 - &amp;quot;Title Arial bold 36pts&amp;quot;&quot;/&gt;&lt;property id=&quot;20307&quot; value=&quot;272&quot;/&gt;&lt;/object&gt;&lt;object type=&quot;3&quot; unique_id=&quot;10061&quot;&gt;&lt;property id=&quot;20148&quot; value=&quot;5&quot;/&gt;&lt;property id=&quot;20300&quot; value=&quot;Slide 7 - &amp;quot;Title (Arial bold 36pts)&amp;quot;&quot;/&gt;&lt;property id=&quot;20307&quot; value=&quot;273&quot;/&gt;&lt;/object&gt;&lt;object type=&quot;3&quot; unique_id=&quot;10063&quot;&gt;&lt;property id=&quot;20148&quot; value=&quot;5&quot;/&gt;&lt;property id=&quot;20300&quot; value=&quot;Slide 11 - &amp;quot;Section break 1&amp;#x0D;&amp;#x0A;Arial 28pts&amp;quot;&quot;/&gt;&lt;property id=&quot;20307&quot; value=&quot;275&quot;/&gt;&lt;/object&gt;&lt;object type=&quot;3&quot; unique_id=&quot;10064&quot;&gt;&lt;property id=&quot;20148&quot; value=&quot;5&quot;/&gt;&lt;property id=&quot;20300&quot; value=&quot;Slide 12 - &amp;quot;Section break 2&amp;#x0D;&amp;#x0A;Arial 28pts&amp;quot;&quot;/&gt;&lt;property id=&quot;20307&quot; value=&quot;276&quot;/&gt;&lt;/object&gt;&lt;object type=&quot;3&quot; unique_id=&quot;10065&quot;&gt;&lt;property id=&quot;20148&quot; value=&quot;5&quot;/&gt;&lt;property id=&quot;20300&quot; value=&quot;Slide 13 - &amp;quot;Section break without picture&amp;#x0D;&amp;#x0A;Arial 28pts&amp;quot;&quot;/&gt;&lt;property id=&quot;20307&quot; value=&quot;277&quot;/&gt;&lt;/object&gt;&lt;object type=&quot;3&quot; unique_id=&quot;10124&quot;&gt;&lt;property id=&quot;20148&quot; value=&quot;5&quot;/&gt;&lt;property id=&quot;20300&quot; value=&quot;Slide 3&quot;/&gt;&lt;property id=&quot;20307&quot; value=&quot;278&quot;/&gt;&lt;/object&gt;&lt;object type=&quot;3&quot; unique_id=&quot;10234&quot;&gt;&lt;property id=&quot;20148&quot; value=&quot;5&quot;/&gt;&lt;property id=&quot;20300&quot; value=&quot;Slide 9 - &amp;quot;Chart comparison&amp;quot;&quot;/&gt;&lt;property id=&quot;20307&quot; value=&quot;281&quot;/&gt;&lt;/object&gt;&lt;object type=&quot;3&quot; unique_id=&quot;10274&quot;&gt;&lt;property id=&quot;20148&quot; value=&quot;5&quot;/&gt;&lt;property id=&quot;20300&quot; value=&quot;Slide 4 - &amp;quot;Contents page (Arial 36pts)&amp;quot;&quot;/&gt;&lt;property id=&quot;20307&quot; value=&quot;282&quot;/&gt;&lt;/object&gt;&lt;object type=&quot;3&quot; unique_id=&quot;10275&quot;&gt;&lt;property id=&quot;20148&quot; value=&quot;5&quot;/&gt;&lt;property id=&quot;20300&quot; value=&quot;Slide 5 - &amp;quot;Examples of text (Arial 20pts)&amp;quot;&quot;/&gt;&lt;property id=&quot;20307&quot; value=&quot;284&quot;/&gt;&lt;/object&gt;&lt;object type=&quot;3&quot; unique_id=&quot;10276&quot;&gt;&lt;property id=&quot;20148&quot; value=&quot;5&quot;/&gt;&lt;property id=&quot;20300&quot; value=&quot;Slide 14 - &amp;quot;Topics discussed Arial (36pts)&amp;quot;&quot;/&gt;&lt;property id=&quot;20307&quot; value=&quot;283&quot;/&gt;&lt;/object&gt;&lt;object type=&quot;3&quot; unique_id=&quot;10292&quot;&gt;&lt;property id=&quot;20148&quot; value=&quot;5&quot;/&gt;&lt;property id=&quot;20300&quot; value=&quot;Slide 10 - &amp;quot;Table : Header (arial 36pts)&amp;quot;&quot;/&gt;&lt;property id=&quot;20307&quot; value=&quot;285&quot;/&gt;&lt;/object&gt;&lt;object type=&quot;3&quot; unique_id=&quot;10357&quot;&gt;&lt;property id=&quot;20148&quot; value=&quot;5&quot;/&gt;&lt;property id=&quot;20300&quot; value=&quot;Slide 2&quot;/&gt;&lt;property id=&quot;20307&quot; value=&quot;286&quot;/&gt;&lt;/object&gt;&lt;object type=&quot;3&quot; unique_id=&quot;10698&quot;&gt;&lt;property id=&quot;20148&quot; value=&quot;5&quot;/&gt;&lt;property id=&quot;20300&quot; value=&quot;Slide 8 - &amp;quot;Chart and context&amp;quot;&quot;/&gt;&lt;property id=&quot;20307&quot; value=&quot;287&quot;/&gt;&lt;/object&gt;&lt;/object&gt;&lt;/object&gt;&lt;/database&gt;"/>
  <p:tag name="SECTOMILLISECCONVERTED" val="1"/>
</p:tagLst>
</file>

<file path=ppt/theme/theme1.xml><?xml version="1.0" encoding="utf-8"?>
<a:theme xmlns:a="http://schemas.openxmlformats.org/drawingml/2006/main" name="Presentation-blue">
  <a:themeElements>
    <a:clrScheme name="TeTahuhu">
      <a:dk1>
        <a:srgbClr val="000000"/>
      </a:dk1>
      <a:lt1>
        <a:srgbClr val="FFFFFF"/>
      </a:lt1>
      <a:dk2>
        <a:srgbClr val="505046"/>
      </a:dk2>
      <a:lt2>
        <a:srgbClr val="EEECE1"/>
      </a:lt2>
      <a:accent1>
        <a:srgbClr val="522853"/>
      </a:accent1>
      <a:accent2>
        <a:srgbClr val="B21245"/>
      </a:accent2>
      <a:accent3>
        <a:srgbClr val="009E89"/>
      </a:accent3>
      <a:accent4>
        <a:srgbClr val="AF128E"/>
      </a:accent4>
      <a:accent5>
        <a:srgbClr val="0071DA"/>
      </a:accent5>
      <a:accent6>
        <a:srgbClr val="FEA661"/>
      </a:accent6>
      <a:hlink>
        <a:srgbClr val="FEF1AA"/>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 Tahuhu Presentation" id="{FE70025D-952B-B44D-8BDC-4EE48C98D08F}" vid="{5E22B37F-DFA0-7D45-AAF3-10AFDFF7EE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1FF2A77A378F41A42A4B0FDABFFA46" ma:contentTypeVersion="17" ma:contentTypeDescription="Create a new document." ma:contentTypeScope="" ma:versionID="dafaff78edd7e668ae1f42f7fa2cabf2">
  <xsd:schema xmlns:xsd="http://www.w3.org/2001/XMLSchema" xmlns:xs="http://www.w3.org/2001/XMLSchema" xmlns:p="http://schemas.microsoft.com/office/2006/metadata/properties" xmlns:ns3="993b24e6-675f-405a-9636-a08ef368903a" xmlns:ns4="28922c90-df99-404d-9a83-8fc82208b11d" targetNamespace="http://schemas.microsoft.com/office/2006/metadata/properties" ma:root="true" ma:fieldsID="d3eb0b675f64fd692def82008fde1563" ns3:_="" ns4:_="">
    <xsd:import namespace="993b24e6-675f-405a-9636-a08ef368903a"/>
    <xsd:import namespace="28922c90-df99-404d-9a83-8fc82208b11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3b24e6-675f-405a-9636-a08ef36890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922c90-df99-404d-9a83-8fc82208b11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93b24e6-675f-405a-9636-a08ef368903a" xsi:nil="true"/>
  </documentManagement>
</p:properties>
</file>

<file path=customXml/itemProps1.xml><?xml version="1.0" encoding="utf-8"?>
<ds:datastoreItem xmlns:ds="http://schemas.openxmlformats.org/officeDocument/2006/customXml" ds:itemID="{C4264C7C-0165-4930-920C-D7E82A9A784C}">
  <ds:schemaRefs>
    <ds:schemaRef ds:uri="http://schemas.microsoft.com/sharepoint/v3/contenttype/forms"/>
  </ds:schemaRefs>
</ds:datastoreItem>
</file>

<file path=customXml/itemProps2.xml><?xml version="1.0" encoding="utf-8"?>
<ds:datastoreItem xmlns:ds="http://schemas.openxmlformats.org/officeDocument/2006/customXml" ds:itemID="{F7E65287-EA5A-4A29-823F-05079C068B42}">
  <ds:schemaRefs>
    <ds:schemaRef ds:uri="28922c90-df99-404d-9a83-8fc82208b11d"/>
    <ds:schemaRef ds:uri="993b24e6-675f-405a-9636-a08ef36890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1C8961-0438-4A76-B337-BB91C2A4D6BF}">
  <ds:schemaRefs>
    <ds:schemaRef ds:uri="28922c90-df99-404d-9a83-8fc82208b11d"/>
    <ds:schemaRef ds:uri="993b24e6-675f-405a-9636-a08ef36890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 Tahuhu Presentation</Template>
  <Application>Microsoft Office PowerPoint</Application>
  <PresentationFormat>Widescreen</PresentationFormat>
  <Slides>36</Slides>
  <Notes>7</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Presentation-blue</vt:lpstr>
      <vt:lpstr>Sector Forum 5 June</vt:lpstr>
      <vt:lpstr>Agenda</vt:lpstr>
      <vt:lpstr>Proper maintenance of  asbestos containing materials</vt:lpstr>
      <vt:lpstr>Why is there asbestos in schools?</vt:lpstr>
      <vt:lpstr>High-pressure water blasting on asbestos</vt:lpstr>
      <vt:lpstr>What are the risks?</vt:lpstr>
      <vt:lpstr>What are the risks?</vt:lpstr>
      <vt:lpstr>Consequences</vt:lpstr>
      <vt:lpstr>Help keep everyone safe from asbestos</vt:lpstr>
      <vt:lpstr>National Asbestos Management Programme</vt:lpstr>
      <vt:lpstr>National Asbestos Management Programme</vt:lpstr>
      <vt:lpstr>National Asbestos Management Programme</vt:lpstr>
      <vt:lpstr>For more information and resources</vt:lpstr>
      <vt:lpstr>Work Requirement Notice Assistance Programme </vt:lpstr>
      <vt:lpstr>Making sure that school buildings are safe</vt:lpstr>
      <vt:lpstr>Key responsibilities</vt:lpstr>
      <vt:lpstr>Working together to keep school buildings safe</vt:lpstr>
      <vt:lpstr>May – July is the busy time of year</vt:lpstr>
      <vt:lpstr>WRN Assistance Programme – we can help</vt:lpstr>
      <vt:lpstr>Tracking school performance</vt:lpstr>
      <vt:lpstr>Consequences of non-compliance</vt:lpstr>
      <vt:lpstr>Learn more</vt:lpstr>
      <vt:lpstr>Maintenance guide</vt:lpstr>
      <vt:lpstr>Maintenance Guide for Schools</vt:lpstr>
      <vt:lpstr>Maintenance Plan Template</vt:lpstr>
      <vt:lpstr>Maintenance Guide design</vt:lpstr>
      <vt:lpstr>Health and Safety – Moulds and Fungi</vt:lpstr>
      <vt:lpstr>Update on school-led project processes</vt:lpstr>
      <vt:lpstr>Approval of school-led projects </vt:lpstr>
      <vt:lpstr>Process for managing property projects</vt:lpstr>
      <vt:lpstr>School training modules</vt:lpstr>
      <vt:lpstr>School module topics</vt:lpstr>
      <vt:lpstr>Closing school-led projects</vt:lpstr>
      <vt:lpstr>PowerPoint Presentation</vt:lpstr>
      <vt:lpstr>Pātai - Questions </vt:lpstr>
      <vt:lpstr>PowerPoint Presentation</vt:lpstr>
    </vt:vector>
  </TitlesOfParts>
  <Manager/>
  <Company>Ministry of Education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Sector forum May 31</dc:title>
  <dc:subject/>
  <dc:creator>Rachel Kirby</dc:creator>
  <cp:keywords/>
  <dc:description/>
  <cp:revision>1</cp:revision>
  <cp:lastPrinted>2023-05-30T20:49:21Z</cp:lastPrinted>
  <dcterms:created xsi:type="dcterms:W3CDTF">2023-05-04T02:19:59Z</dcterms:created>
  <dcterms:modified xsi:type="dcterms:W3CDTF">2024-06-05T03:53:53Z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0x010100291FF2A77A378F41A42A4B0FDABFFA46</vt:lpwstr>
  </property>
</Properties>
</file>